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257" r:id="rId2"/>
    <p:sldId id="260" r:id="rId3"/>
    <p:sldId id="268" r:id="rId4"/>
    <p:sldId id="267" r:id="rId5"/>
    <p:sldId id="269" r:id="rId6"/>
    <p:sldId id="270" r:id="rId7"/>
    <p:sldId id="271"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BB43"/>
    <a:srgbClr val="FFFFFF"/>
    <a:srgbClr val="343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5"/>
    <p:restoredTop sz="96327"/>
  </p:normalViewPr>
  <p:slideViewPr>
    <p:cSldViewPr snapToGrid="0" snapToObjects="1">
      <p:cViewPr varScale="1">
        <p:scale>
          <a:sx n="119" d="100"/>
          <a:sy n="119" d="100"/>
        </p:scale>
        <p:origin x="896" y="184"/>
      </p:cViewPr>
      <p:guideLst/>
    </p:cSldViewPr>
  </p:slideViewPr>
  <p:notesTextViewPr>
    <p:cViewPr>
      <p:scale>
        <a:sx n="1" d="1"/>
        <a:sy n="1" d="1"/>
      </p:scale>
      <p:origin x="0" y="0"/>
    </p:cViewPr>
  </p:notesTextViewPr>
  <p:notesViewPr>
    <p:cSldViewPr snapToGrid="0" snapToObjects="1">
      <p:cViewPr varScale="1">
        <p:scale>
          <a:sx n="117" d="100"/>
          <a:sy n="117" d="100"/>
        </p:scale>
        <p:origin x="299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7153E7-FE2E-4441-879B-CBEBFB2F31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8B1F4CB-00B3-604B-ADE3-EF6896C214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B2814-C7FF-7F40-9A67-AA50C4BAFFFD}" type="datetimeFigureOut">
              <a:rPr lang="en-US" smtClean="0"/>
              <a:t>11/29/23</a:t>
            </a:fld>
            <a:endParaRPr lang="en-US"/>
          </a:p>
        </p:txBody>
      </p:sp>
      <p:sp>
        <p:nvSpPr>
          <p:cNvPr id="4" name="Footer Placeholder 3">
            <a:extLst>
              <a:ext uri="{FF2B5EF4-FFF2-40B4-BE49-F238E27FC236}">
                <a16:creationId xmlns:a16="http://schemas.microsoft.com/office/drawing/2014/main" id="{2815217B-3F4F-4448-9A75-EAE30BA8ED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36758F-8315-7E44-8362-7B99C132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B40801-3BC5-B042-A12A-3131D1BF178C}" type="slidenum">
              <a:rPr lang="en-US" smtClean="0"/>
              <a:t>‹#›</a:t>
            </a:fld>
            <a:endParaRPr lang="en-US"/>
          </a:p>
        </p:txBody>
      </p:sp>
    </p:spTree>
    <p:extLst>
      <p:ext uri="{BB962C8B-B14F-4D97-AF65-F5344CB8AC3E}">
        <p14:creationId xmlns:p14="http://schemas.microsoft.com/office/powerpoint/2010/main" val="3492612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1C5DFC-816C-4B48-9BCF-1041E40E74B6}" type="datetimeFigureOut">
              <a:rPr lang="en-US" smtClean="0"/>
              <a:t>11/29/23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692C2-8D30-A949-96FF-91D5A3DF4143}" type="slidenum">
              <a:rPr lang="en-US" smtClean="0"/>
              <a:t>‹#›</a:t>
            </a:fld>
            <a:endParaRPr lang="en-US"/>
          </a:p>
        </p:txBody>
      </p:sp>
    </p:spTree>
    <p:extLst>
      <p:ext uri="{BB962C8B-B14F-4D97-AF65-F5344CB8AC3E}">
        <p14:creationId xmlns:p14="http://schemas.microsoft.com/office/powerpoint/2010/main" val="364246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onder.cdc.gov/controller/saved/D158/D321F26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75290"/>
                </a:solidFill>
                <a:effectLst/>
                <a:latin typeface="Open Sans" panose="020F0502020204030204" pitchFamily="34" charset="0"/>
                <a:hlinkClick r:id="rId3"/>
              </a:rPr>
              <a:t>National Vital Statistics System – Mortality Data (2021) via CDC WONDER</a:t>
            </a:r>
            <a:endParaRPr lang="en-US" dirty="0"/>
          </a:p>
        </p:txBody>
      </p:sp>
      <p:sp>
        <p:nvSpPr>
          <p:cNvPr id="4" name="Slide Number Placeholder 3"/>
          <p:cNvSpPr>
            <a:spLocks noGrp="1"/>
          </p:cNvSpPr>
          <p:nvPr>
            <p:ph type="sldNum" sz="quarter" idx="5"/>
          </p:nvPr>
        </p:nvSpPr>
        <p:spPr/>
        <p:txBody>
          <a:bodyPr/>
          <a:lstStyle/>
          <a:p>
            <a:fld id="{888692C2-8D30-A949-96FF-91D5A3DF4143}" type="slidenum">
              <a:rPr lang="en-US" smtClean="0"/>
              <a:t>3</a:t>
            </a:fld>
            <a:endParaRPr lang="en-US"/>
          </a:p>
        </p:txBody>
      </p:sp>
    </p:spTree>
    <p:extLst>
      <p:ext uri="{BB962C8B-B14F-4D97-AF65-F5344CB8AC3E}">
        <p14:creationId xmlns:p14="http://schemas.microsoft.com/office/powerpoint/2010/main" val="121905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youtube.com</a:t>
            </a:r>
            <a:r>
              <a:rPr lang="en-US" dirty="0"/>
              <a:t>/shorts/yZuK3rGFPKM?si=5GEuwsN7B1oyM58b Link to video on YouTube</a:t>
            </a:r>
          </a:p>
        </p:txBody>
      </p:sp>
      <p:sp>
        <p:nvSpPr>
          <p:cNvPr id="4" name="Slide Number Placeholder 3"/>
          <p:cNvSpPr>
            <a:spLocks noGrp="1"/>
          </p:cNvSpPr>
          <p:nvPr>
            <p:ph type="sldNum" sz="quarter" idx="5"/>
          </p:nvPr>
        </p:nvSpPr>
        <p:spPr/>
        <p:txBody>
          <a:bodyPr/>
          <a:lstStyle/>
          <a:p>
            <a:fld id="{888692C2-8D30-A949-96FF-91D5A3DF4143}" type="slidenum">
              <a:rPr lang="en-US" smtClean="0"/>
              <a:t>4</a:t>
            </a:fld>
            <a:endParaRPr lang="en-US"/>
          </a:p>
        </p:txBody>
      </p:sp>
    </p:spTree>
    <p:extLst>
      <p:ext uri="{BB962C8B-B14F-4D97-AF65-F5344CB8AC3E}">
        <p14:creationId xmlns:p14="http://schemas.microsoft.com/office/powerpoint/2010/main" val="3622187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13131"/>
                </a:solidFill>
                <a:effectLst/>
                <a:latin typeface="Nunito" pitchFamily="2" charset="77"/>
              </a:rPr>
              <a:t>Responsible storage prevents unauthorized access. Each gun owner defines who is unauthorized for their home. It can mean preventing access to young children, guests, and potential thieves. It can also mean preventing access from themselves in a crisis by asking a loved one to change the safe code or by other means. Responsible storage is often carried out best by storing or staging your firearms in a safe or other locking device. </a:t>
            </a:r>
            <a:endParaRPr lang="en-US" sz="1800" dirty="0"/>
          </a:p>
          <a:p>
            <a:endParaRPr lang="en-US" dirty="0"/>
          </a:p>
        </p:txBody>
      </p:sp>
      <p:sp>
        <p:nvSpPr>
          <p:cNvPr id="4" name="Slide Number Placeholder 3"/>
          <p:cNvSpPr>
            <a:spLocks noGrp="1"/>
          </p:cNvSpPr>
          <p:nvPr>
            <p:ph type="sldNum" sz="quarter" idx="5"/>
          </p:nvPr>
        </p:nvSpPr>
        <p:spPr/>
        <p:txBody>
          <a:bodyPr/>
          <a:lstStyle/>
          <a:p>
            <a:fld id="{888692C2-8D30-A949-96FF-91D5A3DF4143}" type="slidenum">
              <a:rPr lang="en-US" smtClean="0"/>
              <a:t>5</a:t>
            </a:fld>
            <a:endParaRPr lang="en-US"/>
          </a:p>
        </p:txBody>
      </p:sp>
    </p:spTree>
    <p:extLst>
      <p:ext uri="{BB962C8B-B14F-4D97-AF65-F5344CB8AC3E}">
        <p14:creationId xmlns:p14="http://schemas.microsoft.com/office/powerpoint/2010/main" val="3508676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randed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28F8-DC19-0444-8EB8-E079CA19E928}"/>
              </a:ext>
            </a:extLst>
          </p:cNvPr>
          <p:cNvSpPr>
            <a:spLocks noGrp="1"/>
          </p:cNvSpPr>
          <p:nvPr>
            <p:ph type="ctrTitle"/>
          </p:nvPr>
        </p:nvSpPr>
        <p:spPr>
          <a:xfrm>
            <a:off x="1524000" y="1121813"/>
            <a:ext cx="9144000" cy="238760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0147EFC-340F-C04D-BE1D-84E812A37B1C}"/>
              </a:ext>
            </a:extLst>
          </p:cNvPr>
          <p:cNvSpPr>
            <a:spLocks noGrp="1"/>
          </p:cNvSpPr>
          <p:nvPr>
            <p:ph type="subTitle" idx="1"/>
          </p:nvPr>
        </p:nvSpPr>
        <p:spPr>
          <a:xfrm>
            <a:off x="1524000" y="3601488"/>
            <a:ext cx="9144000" cy="1655762"/>
          </a:xfrm>
        </p:spPr>
        <p:txBody>
          <a:bodyPr anchor="ctr" anchorCtr="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928632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rmation with Chart (Lef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8F979E7C-5B34-034F-9F48-53B4C8464D0B}"/>
              </a:ext>
            </a:extLst>
          </p:cNvPr>
          <p:cNvSpPr>
            <a:spLocks noGrp="1"/>
          </p:cNvSpPr>
          <p:nvPr>
            <p:ph type="chart" sz="quarter" idx="14"/>
          </p:nvPr>
        </p:nvSpPr>
        <p:spPr>
          <a:xfrm>
            <a:off x="838200" y="365125"/>
            <a:ext cx="5181600" cy="5811838"/>
          </a:xfrm>
          <a:solidFill>
            <a:srgbClr val="FFFFFF"/>
          </a:solidFill>
        </p:spPr>
        <p:txBody>
          <a:bodyPr/>
          <a:lstStyle/>
          <a:p>
            <a:r>
              <a:rPr lang="en-US"/>
              <a:t>Click icon to add chart</a:t>
            </a:r>
          </a:p>
        </p:txBody>
      </p:sp>
      <p:sp>
        <p:nvSpPr>
          <p:cNvPr id="2" name="Title 1">
            <a:extLst>
              <a:ext uri="{FF2B5EF4-FFF2-40B4-BE49-F238E27FC236}">
                <a16:creationId xmlns:a16="http://schemas.microsoft.com/office/drawing/2014/main" id="{2BF25ABA-86C7-AA48-A11A-CCFA12A7A60B}"/>
              </a:ext>
            </a:extLst>
          </p:cNvPr>
          <p:cNvSpPr>
            <a:spLocks noGrp="1"/>
          </p:cNvSpPr>
          <p:nvPr>
            <p:ph type="title"/>
          </p:nvPr>
        </p:nvSpPr>
        <p:spPr>
          <a:xfrm>
            <a:off x="6172200" y="365125"/>
            <a:ext cx="5181600" cy="1325563"/>
          </a:xfrm>
        </p:spPr>
        <p:txBody>
          <a:bodyPr anchor="b" anchorCtr="0"/>
          <a:lstStyle/>
          <a:p>
            <a:r>
              <a:rPr lang="en-US"/>
              <a:t>Click to edit Master title style</a:t>
            </a:r>
          </a:p>
        </p:txBody>
      </p:sp>
      <p:sp>
        <p:nvSpPr>
          <p:cNvPr id="3" name="Content Placeholder 2">
            <a:extLst>
              <a:ext uri="{FF2B5EF4-FFF2-40B4-BE49-F238E27FC236}">
                <a16:creationId xmlns:a16="http://schemas.microsoft.com/office/drawing/2014/main" id="{D8280A14-D936-B140-8CC4-651FC280821B}"/>
              </a:ext>
            </a:extLst>
          </p:cNvPr>
          <p:cNvSpPr>
            <a:spLocks noGrp="1"/>
          </p:cNvSpPr>
          <p:nvPr>
            <p:ph sz="half" idx="1"/>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B32D2E-E7D8-6F4A-8445-7B08AABD66A5}"/>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6" name="Footer Placeholder 5">
            <a:extLst>
              <a:ext uri="{FF2B5EF4-FFF2-40B4-BE49-F238E27FC236}">
                <a16:creationId xmlns:a16="http://schemas.microsoft.com/office/drawing/2014/main" id="{E9F88137-B700-EA4D-9689-FE43AF129AE1}"/>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CB354BF3-3E8F-5042-99FC-619FBAAE35CC}"/>
              </a:ext>
            </a:extLst>
          </p:cNvPr>
          <p:cNvSpPr/>
          <p:nvPr userDrawn="1"/>
        </p:nvSpPr>
        <p:spPr>
          <a:xfrm>
            <a:off x="0" y="0"/>
            <a:ext cx="6356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25DDB6A2-C398-E240-A27C-F97D57DEDC8D}"/>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11" name="Picture 10">
            <a:extLst>
              <a:ext uri="{FF2B5EF4-FFF2-40B4-BE49-F238E27FC236}">
                <a16:creationId xmlns:a16="http://schemas.microsoft.com/office/drawing/2014/main" id="{6394AE6E-D692-1747-A055-BE3E72891239}"/>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1070434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E623A-69EC-8C4B-B02E-A5158B25592D}"/>
              </a:ext>
            </a:extLst>
          </p:cNvPr>
          <p:cNvSpPr>
            <a:spLocks noGrp="1"/>
          </p:cNvSpPr>
          <p:nvPr>
            <p:ph type="title"/>
          </p:nvPr>
        </p:nvSpPr>
        <p:spPr>
          <a:xfrm>
            <a:off x="839788" y="365125"/>
            <a:ext cx="10515600" cy="1325563"/>
          </a:xfrm>
        </p:spPr>
        <p:txBody>
          <a:bodyPr anchor="b" anchorCtr="0"/>
          <a:lstStyle/>
          <a:p>
            <a:r>
              <a:rPr lang="en-US"/>
              <a:t>Click to edit Master title style</a:t>
            </a:r>
          </a:p>
        </p:txBody>
      </p:sp>
      <p:sp>
        <p:nvSpPr>
          <p:cNvPr id="3" name="Text Placeholder 2">
            <a:extLst>
              <a:ext uri="{FF2B5EF4-FFF2-40B4-BE49-F238E27FC236}">
                <a16:creationId xmlns:a16="http://schemas.microsoft.com/office/drawing/2014/main" id="{5E7EB311-907A-4B44-BDD9-E3B81BADCB2A}"/>
              </a:ext>
            </a:extLst>
          </p:cNvPr>
          <p:cNvSpPr>
            <a:spLocks noGrp="1"/>
          </p:cNvSpPr>
          <p:nvPr>
            <p:ph type="body" idx="1"/>
          </p:nvPr>
        </p:nvSpPr>
        <p:spPr>
          <a:xfrm>
            <a:off x="839788" y="1681163"/>
            <a:ext cx="5157787" cy="823912"/>
          </a:xfrm>
        </p:spPr>
        <p:txBody>
          <a:bodyPr anchor="b">
            <a:normAutofit/>
          </a:bodyPr>
          <a:lstStyle>
            <a:lvl1pPr marL="0" indent="0">
              <a:buNone/>
              <a:defRPr sz="2800" b="1">
                <a:solidFill>
                  <a:srgbClr val="76BB4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568BCA-B831-1C43-91B0-369CFF0FECAB}"/>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21A253-DA76-8E40-9AFA-7E5347B56167}"/>
              </a:ext>
            </a:extLst>
          </p:cNvPr>
          <p:cNvSpPr>
            <a:spLocks noGrp="1"/>
          </p:cNvSpPr>
          <p:nvPr>
            <p:ph type="body" sz="quarter" idx="3"/>
          </p:nvPr>
        </p:nvSpPr>
        <p:spPr>
          <a:xfrm>
            <a:off x="6172200" y="1681163"/>
            <a:ext cx="5183188" cy="823912"/>
          </a:xfrm>
        </p:spPr>
        <p:txBody>
          <a:bodyPr anchor="b">
            <a:normAutofit/>
          </a:bodyPr>
          <a:lstStyle>
            <a:lvl1pPr marL="0" indent="0">
              <a:buNone/>
              <a:defRPr sz="2800" b="1">
                <a:solidFill>
                  <a:srgbClr val="76BB4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92731A-6E34-D046-96AE-6C84E07D8940}"/>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60CAF6-E452-CB40-AF30-833835445A69}"/>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8" name="Footer Placeholder 7">
            <a:extLst>
              <a:ext uri="{FF2B5EF4-FFF2-40B4-BE49-F238E27FC236}">
                <a16:creationId xmlns:a16="http://schemas.microsoft.com/office/drawing/2014/main" id="{41F2EF1C-035E-BC4D-8265-A563CE1F862D}"/>
              </a:ext>
            </a:extLst>
          </p:cNvPr>
          <p:cNvSpPr>
            <a:spLocks noGrp="1"/>
          </p:cNvSpPr>
          <p:nvPr>
            <p:ph type="ftr" sz="quarter" idx="11"/>
          </p:nvPr>
        </p:nvSpPr>
        <p:spPr/>
        <p:txBody>
          <a:bodyPr/>
          <a:lstStyle/>
          <a:p>
            <a:endParaRPr lang="en-US"/>
          </a:p>
        </p:txBody>
      </p:sp>
      <p:sp>
        <p:nvSpPr>
          <p:cNvPr id="10" name="Rectangle 9">
            <a:extLst>
              <a:ext uri="{FF2B5EF4-FFF2-40B4-BE49-F238E27FC236}">
                <a16:creationId xmlns:a16="http://schemas.microsoft.com/office/drawing/2014/main" id="{A17D3F1C-6993-B347-A72C-5AF8A7B27619}"/>
              </a:ext>
            </a:extLst>
          </p:cNvPr>
          <p:cNvSpPr/>
          <p:nvPr userDrawn="1"/>
        </p:nvSpPr>
        <p:spPr>
          <a:xfrm>
            <a:off x="0" y="0"/>
            <a:ext cx="6356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4D72BC45-07F5-BD4C-BB73-70C3E17AADDA}"/>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12" name="Picture 11">
            <a:extLst>
              <a:ext uri="{FF2B5EF4-FFF2-40B4-BE49-F238E27FC236}">
                <a16:creationId xmlns:a16="http://schemas.microsoft.com/office/drawing/2014/main" id="{8687E631-64F8-B047-8A95-C93EB81186C3}"/>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190216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DA044-C2C3-394F-B500-B719A7B30C0C}"/>
              </a:ext>
            </a:extLst>
          </p:cNvPr>
          <p:cNvSpPr>
            <a:spLocks noGrp="1"/>
          </p:cNvSpPr>
          <p:nvPr>
            <p:ph type="title"/>
          </p:nvPr>
        </p:nvSpPr>
        <p:spPr/>
        <p:txBody>
          <a:bodyPr anchor="b" anchorCtr="0"/>
          <a:lstStyle/>
          <a:p>
            <a:r>
              <a:rPr lang="en-US"/>
              <a:t>Click to edit Master title style</a:t>
            </a:r>
          </a:p>
        </p:txBody>
      </p:sp>
      <p:sp>
        <p:nvSpPr>
          <p:cNvPr id="3" name="Date Placeholder 2">
            <a:extLst>
              <a:ext uri="{FF2B5EF4-FFF2-40B4-BE49-F238E27FC236}">
                <a16:creationId xmlns:a16="http://schemas.microsoft.com/office/drawing/2014/main" id="{2456F3E6-CD58-C442-AC7A-C705FEC2F028}"/>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4" name="Footer Placeholder 3">
            <a:extLst>
              <a:ext uri="{FF2B5EF4-FFF2-40B4-BE49-F238E27FC236}">
                <a16:creationId xmlns:a16="http://schemas.microsoft.com/office/drawing/2014/main" id="{3D9DD139-A4C7-9B46-8A6C-0493FA579F99}"/>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49163318-6EFC-9E45-8C4C-7EA7097DA9A8}"/>
              </a:ext>
            </a:extLst>
          </p:cNvPr>
          <p:cNvSpPr/>
          <p:nvPr userDrawn="1"/>
        </p:nvSpPr>
        <p:spPr>
          <a:xfrm>
            <a:off x="0" y="0"/>
            <a:ext cx="6356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3259421-7308-DC49-8ACF-8752619E2044}"/>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8" name="Picture 7">
            <a:extLst>
              <a:ext uri="{FF2B5EF4-FFF2-40B4-BE49-F238E27FC236}">
                <a16:creationId xmlns:a16="http://schemas.microsoft.com/office/drawing/2014/main" id="{D53F1F8E-B462-6442-9105-E24A9D3695CE}"/>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461279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D82C6F-F341-3241-B390-3706DEC1D05D}"/>
              </a:ext>
            </a:extLst>
          </p:cNvPr>
          <p:cNvPicPr>
            <a:picLocks noChangeAspect="1"/>
          </p:cNvPicPr>
          <p:nvPr userDrawn="1"/>
        </p:nvPicPr>
        <p:blipFill>
          <a:blip r:embed="rId2"/>
          <a:stretch>
            <a:fillRect/>
          </a:stretch>
        </p:blipFill>
        <p:spPr>
          <a:xfrm>
            <a:off x="9525000" y="365125"/>
            <a:ext cx="1828800" cy="1367536"/>
          </a:xfrm>
          <a:prstGeom prst="rect">
            <a:avLst/>
          </a:prstGeom>
        </p:spPr>
      </p:pic>
      <p:sp>
        <p:nvSpPr>
          <p:cNvPr id="2" name="Title 1">
            <a:extLst>
              <a:ext uri="{FF2B5EF4-FFF2-40B4-BE49-F238E27FC236}">
                <a16:creationId xmlns:a16="http://schemas.microsoft.com/office/drawing/2014/main" id="{355DA044-C2C3-394F-B500-B719A7B30C0C}"/>
              </a:ext>
            </a:extLst>
          </p:cNvPr>
          <p:cNvSpPr>
            <a:spLocks noGrp="1"/>
          </p:cNvSpPr>
          <p:nvPr>
            <p:ph type="title"/>
          </p:nvPr>
        </p:nvSpPr>
        <p:spPr>
          <a:xfrm>
            <a:off x="838200" y="365125"/>
            <a:ext cx="9630508" cy="4537686"/>
          </a:xfrm>
        </p:spPr>
        <p:txBody>
          <a:bodyPr anchor="b" anchorCtr="0"/>
          <a:lstStyle/>
          <a:p>
            <a:r>
              <a:rPr lang="en-US"/>
              <a:t>Click to edit Master title style</a:t>
            </a:r>
            <a:endParaRPr lang="en-US" dirty="0"/>
          </a:p>
        </p:txBody>
      </p:sp>
      <p:sp>
        <p:nvSpPr>
          <p:cNvPr id="3" name="Date Placeholder 2">
            <a:extLst>
              <a:ext uri="{FF2B5EF4-FFF2-40B4-BE49-F238E27FC236}">
                <a16:creationId xmlns:a16="http://schemas.microsoft.com/office/drawing/2014/main" id="{2456F3E6-CD58-C442-AC7A-C705FEC2F028}"/>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4" name="Footer Placeholder 3">
            <a:extLst>
              <a:ext uri="{FF2B5EF4-FFF2-40B4-BE49-F238E27FC236}">
                <a16:creationId xmlns:a16="http://schemas.microsoft.com/office/drawing/2014/main" id="{3D9DD139-A4C7-9B46-8A6C-0493FA579F99}"/>
              </a:ext>
            </a:extLst>
          </p:cNvPr>
          <p:cNvSpPr>
            <a:spLocks noGrp="1"/>
          </p:cNvSpPr>
          <p:nvPr>
            <p:ph type="ftr" sz="quarter" idx="11"/>
          </p:nvPr>
        </p:nvSpPr>
        <p:spPr/>
        <p:txBody>
          <a:bodyPr/>
          <a:lstStyle/>
          <a:p>
            <a:endParaRPr lang="en-US"/>
          </a:p>
        </p:txBody>
      </p:sp>
      <p:sp>
        <p:nvSpPr>
          <p:cNvPr id="6" name="Rectangle 5">
            <a:extLst>
              <a:ext uri="{FF2B5EF4-FFF2-40B4-BE49-F238E27FC236}">
                <a16:creationId xmlns:a16="http://schemas.microsoft.com/office/drawing/2014/main" id="{49163318-6EFC-9E45-8C4C-7EA7097DA9A8}"/>
              </a:ext>
            </a:extLst>
          </p:cNvPr>
          <p:cNvSpPr/>
          <p:nvPr userDrawn="1"/>
        </p:nvSpPr>
        <p:spPr>
          <a:xfrm>
            <a:off x="0" y="0"/>
            <a:ext cx="6356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14EDDFE-F249-384A-841D-79E5C042EB65}"/>
              </a:ext>
            </a:extLst>
          </p:cNvPr>
          <p:cNvSpPr>
            <a:spLocks noGrp="1"/>
          </p:cNvSpPr>
          <p:nvPr>
            <p:ph type="body" sz="quarter" idx="13" hasCustomPrompt="1"/>
          </p:nvPr>
        </p:nvSpPr>
        <p:spPr>
          <a:xfrm>
            <a:off x="838200" y="5359832"/>
            <a:ext cx="9630508" cy="539496"/>
          </a:xfrm>
        </p:spPr>
        <p:txBody>
          <a:bodyPr/>
          <a:lstStyle>
            <a:lvl1pPr marL="0" indent="0">
              <a:buNone/>
              <a:defRPr>
                <a:solidFill>
                  <a:srgbClr val="76BB43"/>
                </a:solidFill>
              </a:defRPr>
            </a:lvl1pPr>
          </a:lstStyle>
          <a:p>
            <a:pPr lvl="0"/>
            <a:r>
              <a:rPr lang="en-US" dirty="0"/>
              <a:t>— Attribution</a:t>
            </a:r>
          </a:p>
        </p:txBody>
      </p:sp>
      <p:sp>
        <p:nvSpPr>
          <p:cNvPr id="9" name="Slide Number Placeholder 5">
            <a:extLst>
              <a:ext uri="{FF2B5EF4-FFF2-40B4-BE49-F238E27FC236}">
                <a16:creationId xmlns:a16="http://schemas.microsoft.com/office/drawing/2014/main" id="{2A5C94FE-47BD-3849-AF95-128D315031FF}"/>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11" name="Picture 10">
            <a:extLst>
              <a:ext uri="{FF2B5EF4-FFF2-40B4-BE49-F238E27FC236}">
                <a16:creationId xmlns:a16="http://schemas.microsoft.com/office/drawing/2014/main" id="{4E66FACB-6A42-C84A-8932-9E6CFAFDE9AE}"/>
              </a:ext>
            </a:extLst>
          </p:cNvPr>
          <p:cNvPicPr>
            <a:picLocks noChangeAspect="1"/>
          </p:cNvPicPr>
          <p:nvPr userDrawn="1"/>
        </p:nvPicPr>
        <p:blipFill>
          <a:blip r:embed="rId3"/>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378279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77DC2-8FFC-134C-80E3-FBE1DDD1B7BA}"/>
              </a:ext>
            </a:extLst>
          </p:cNvPr>
          <p:cNvSpPr>
            <a:spLocks noGrp="1"/>
          </p:cNvSpPr>
          <p:nvPr>
            <p:ph type="title"/>
          </p:nvPr>
        </p:nvSpPr>
        <p:spPr>
          <a:xfrm>
            <a:off x="839788" y="987425"/>
            <a:ext cx="3932237" cy="1600200"/>
          </a:xfrm>
        </p:spPr>
        <p:txBody>
          <a:bodyPr anchor="t" anchorCtr="0"/>
          <a:lstStyle>
            <a:lvl1pPr algn="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442DBF-84A7-FB44-A8D7-2F9BB9AEE6CF}"/>
              </a:ext>
            </a:extLst>
          </p:cNvPr>
          <p:cNvSpPr>
            <a:spLocks noGrp="1"/>
          </p:cNvSpPr>
          <p:nvPr>
            <p:ph type="pic" idx="1"/>
          </p:nvPr>
        </p:nvSpPr>
        <p:spPr>
          <a:xfrm>
            <a:off x="5183188" y="987425"/>
            <a:ext cx="6172200" cy="4873625"/>
          </a:xfrm>
          <a:solidFill>
            <a:srgbClr val="FFFFFF"/>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2E376612-E5A8-6448-B6E7-830E6918B385}"/>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6" name="Footer Placeholder 5">
            <a:extLst>
              <a:ext uri="{FF2B5EF4-FFF2-40B4-BE49-F238E27FC236}">
                <a16:creationId xmlns:a16="http://schemas.microsoft.com/office/drawing/2014/main" id="{1D163561-FD13-D342-B11D-D3A3B70B5A1A}"/>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76634B5A-79A6-0648-B96E-5811E5D2E982}"/>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9" name="Picture 8">
            <a:extLst>
              <a:ext uri="{FF2B5EF4-FFF2-40B4-BE49-F238E27FC236}">
                <a16:creationId xmlns:a16="http://schemas.microsoft.com/office/drawing/2014/main" id="{5BCD6B51-082D-2B47-A20F-95E211449850}"/>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136960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Circ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456F3E6-CD58-C442-AC7A-C705FEC2F028}"/>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4" name="Footer Placeholder 3">
            <a:extLst>
              <a:ext uri="{FF2B5EF4-FFF2-40B4-BE49-F238E27FC236}">
                <a16:creationId xmlns:a16="http://schemas.microsoft.com/office/drawing/2014/main" id="{3D9DD139-A4C7-9B46-8A6C-0493FA579F99}"/>
              </a:ext>
            </a:extLst>
          </p:cNvPr>
          <p:cNvSpPr>
            <a:spLocks noGrp="1"/>
          </p:cNvSpPr>
          <p:nvPr>
            <p:ph type="ftr" sz="quarter" idx="11"/>
          </p:nvPr>
        </p:nvSpPr>
        <p:spPr/>
        <p:txBody>
          <a:bodyPr/>
          <a:lstStyle/>
          <a:p>
            <a:endParaRPr lang="en-US"/>
          </a:p>
        </p:txBody>
      </p:sp>
      <p:sp>
        <p:nvSpPr>
          <p:cNvPr id="9" name="Picture Placeholder 8">
            <a:extLst>
              <a:ext uri="{FF2B5EF4-FFF2-40B4-BE49-F238E27FC236}">
                <a16:creationId xmlns:a16="http://schemas.microsoft.com/office/drawing/2014/main" id="{BAD3D491-CB0F-D845-A75F-65FCCD1BA7D3}"/>
              </a:ext>
            </a:extLst>
          </p:cNvPr>
          <p:cNvSpPr>
            <a:spLocks noGrp="1"/>
          </p:cNvSpPr>
          <p:nvPr>
            <p:ph type="pic" sz="quarter" idx="13"/>
          </p:nvPr>
        </p:nvSpPr>
        <p:spPr>
          <a:xfrm>
            <a:off x="3100387" y="365125"/>
            <a:ext cx="5991225" cy="5991225"/>
          </a:xfrm>
          <a:prstGeom prst="ellipse">
            <a:avLst/>
          </a:prstGeom>
          <a:solidFill>
            <a:srgbClr val="FFFFFF"/>
          </a:solidFill>
        </p:spPr>
        <p:txBody>
          <a:bodyPr/>
          <a:lstStyle/>
          <a:p>
            <a:r>
              <a:rPr lang="en-US"/>
              <a:t>Click icon to add picture</a:t>
            </a:r>
          </a:p>
        </p:txBody>
      </p:sp>
      <p:sp>
        <p:nvSpPr>
          <p:cNvPr id="6" name="Slide Number Placeholder 5">
            <a:extLst>
              <a:ext uri="{FF2B5EF4-FFF2-40B4-BE49-F238E27FC236}">
                <a16:creationId xmlns:a16="http://schemas.microsoft.com/office/drawing/2014/main" id="{DBB56D15-3BAE-BA44-BFE1-2428FA4CE74B}"/>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7" name="Picture 6">
            <a:extLst>
              <a:ext uri="{FF2B5EF4-FFF2-40B4-BE49-F238E27FC236}">
                <a16:creationId xmlns:a16="http://schemas.microsoft.com/office/drawing/2014/main" id="{A7DD881A-3E5F-9D41-898A-0F681ECD8F59}"/>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2748336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Rectang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E2BFF7F-8E68-C84B-B574-DB5426BF37B3}"/>
              </a:ext>
            </a:extLst>
          </p:cNvPr>
          <p:cNvSpPr>
            <a:spLocks noGrp="1"/>
          </p:cNvSpPr>
          <p:nvPr>
            <p:ph type="pic" sz="quarter" idx="13"/>
          </p:nvPr>
        </p:nvSpPr>
        <p:spPr>
          <a:xfrm>
            <a:off x="838200" y="365125"/>
            <a:ext cx="10515600" cy="5749925"/>
          </a:xfrm>
          <a:solidFill>
            <a:srgbClr val="FFFFFF"/>
          </a:solidFill>
        </p:spPr>
        <p:txBody>
          <a:bodyPr/>
          <a:lstStyle/>
          <a:p>
            <a:r>
              <a:rPr lang="en-US"/>
              <a:t>Click icon to add picture</a:t>
            </a:r>
          </a:p>
        </p:txBody>
      </p:sp>
      <p:sp>
        <p:nvSpPr>
          <p:cNvPr id="3" name="Date Placeholder 2">
            <a:extLst>
              <a:ext uri="{FF2B5EF4-FFF2-40B4-BE49-F238E27FC236}">
                <a16:creationId xmlns:a16="http://schemas.microsoft.com/office/drawing/2014/main" id="{2456F3E6-CD58-C442-AC7A-C705FEC2F028}"/>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4" name="Footer Placeholder 3">
            <a:extLst>
              <a:ext uri="{FF2B5EF4-FFF2-40B4-BE49-F238E27FC236}">
                <a16:creationId xmlns:a16="http://schemas.microsoft.com/office/drawing/2014/main" id="{3D9DD139-A4C7-9B46-8A6C-0493FA579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B6EB6-E936-674E-9084-08A473387D7D}"/>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7" name="Picture 6">
            <a:extLst>
              <a:ext uri="{FF2B5EF4-FFF2-40B4-BE49-F238E27FC236}">
                <a16:creationId xmlns:a16="http://schemas.microsoft.com/office/drawing/2014/main" id="{B02C8124-A492-5147-888F-02EC4920E6A4}"/>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1891840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56C7D4-F4FA-B946-8F81-AF7DDC32A749}"/>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3" name="Footer Placeholder 2">
            <a:extLst>
              <a:ext uri="{FF2B5EF4-FFF2-40B4-BE49-F238E27FC236}">
                <a16:creationId xmlns:a16="http://schemas.microsoft.com/office/drawing/2014/main" id="{DAF62F2C-31D2-444D-894B-7C397401092A}"/>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47819637-625A-4E40-B8DE-7D454B4BD3FF}"/>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6" name="Picture 5">
            <a:extLst>
              <a:ext uri="{FF2B5EF4-FFF2-40B4-BE49-F238E27FC236}">
                <a16:creationId xmlns:a16="http://schemas.microsoft.com/office/drawing/2014/main" id="{522578F3-5039-1940-A475-ACF78F078224}"/>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467379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without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491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losing Slide (Branded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28F8-DC19-0444-8EB8-E079CA19E928}"/>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0147EFC-340F-C04D-BE1D-84E812A37B1C}"/>
              </a:ext>
            </a:extLst>
          </p:cNvPr>
          <p:cNvSpPr>
            <a:spLocks noGrp="1"/>
          </p:cNvSpPr>
          <p:nvPr>
            <p:ph type="subTitle" idx="1"/>
          </p:nvPr>
        </p:nvSpPr>
        <p:spPr>
          <a:xfrm>
            <a:off x="1524000" y="3602038"/>
            <a:ext cx="9144000" cy="536208"/>
          </a:xfrm>
        </p:spPr>
        <p:txBody>
          <a:bodyPr anchor="ctr" anchorCtr="1"/>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ubtitle 2">
            <a:extLst>
              <a:ext uri="{FF2B5EF4-FFF2-40B4-BE49-F238E27FC236}">
                <a16:creationId xmlns:a16="http://schemas.microsoft.com/office/drawing/2014/main" id="{4ACBC431-87E0-D840-895B-CC7BA11F16FA}"/>
              </a:ext>
            </a:extLst>
          </p:cNvPr>
          <p:cNvSpPr txBox="1">
            <a:spLocks/>
          </p:cNvSpPr>
          <p:nvPr userDrawn="1"/>
        </p:nvSpPr>
        <p:spPr>
          <a:xfrm>
            <a:off x="1524000" y="4230321"/>
            <a:ext cx="9144000" cy="539496"/>
          </a:xfrm>
          <a:prstGeom prst="rect">
            <a:avLst/>
          </a:prstGeom>
        </p:spPr>
        <p:txBody>
          <a:bodyPr vert="horz" lIns="91440" tIns="45720" rIns="91440" bIns="45720" rtlCol="0"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43434"/>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4343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43434"/>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4343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Learn more about Walk the Talk America at </a:t>
            </a:r>
            <a:r>
              <a:rPr lang="en-US" b="1" dirty="0" err="1"/>
              <a:t>WTTA.org</a:t>
            </a:r>
            <a:endParaRPr lang="en-US" b="0" dirty="0"/>
          </a:p>
        </p:txBody>
      </p:sp>
      <p:sp>
        <p:nvSpPr>
          <p:cNvPr id="5" name="Subtitle 2">
            <a:extLst>
              <a:ext uri="{FF2B5EF4-FFF2-40B4-BE49-F238E27FC236}">
                <a16:creationId xmlns:a16="http://schemas.microsoft.com/office/drawing/2014/main" id="{BAEC6480-A238-B349-AC20-9FCDAB3FA9FA}"/>
              </a:ext>
            </a:extLst>
          </p:cNvPr>
          <p:cNvSpPr txBox="1">
            <a:spLocks/>
          </p:cNvSpPr>
          <p:nvPr userDrawn="1"/>
        </p:nvSpPr>
        <p:spPr>
          <a:xfrm>
            <a:off x="1524000" y="4861892"/>
            <a:ext cx="9144000" cy="539496"/>
          </a:xfrm>
          <a:prstGeom prst="rect">
            <a:avLst/>
          </a:prstGeom>
        </p:spPr>
        <p:txBody>
          <a:bodyPr vert="horz" lIns="91440" tIns="45720" rIns="91440" bIns="45720" rtlCol="0"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43434"/>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4343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43434"/>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4343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b="0" dirty="0"/>
              <a:t>Follow us @</a:t>
            </a:r>
            <a:r>
              <a:rPr lang="en-US" b="0" dirty="0" err="1"/>
              <a:t>WalkTheTalkUS</a:t>
            </a:r>
            <a:endParaRPr lang="en-US" b="0" dirty="0"/>
          </a:p>
        </p:txBody>
      </p:sp>
      <p:pic>
        <p:nvPicPr>
          <p:cNvPr id="9" name="Graphic 8">
            <a:extLst>
              <a:ext uri="{FF2B5EF4-FFF2-40B4-BE49-F238E27FC236}">
                <a16:creationId xmlns:a16="http://schemas.microsoft.com/office/drawing/2014/main" id="{1E5973CE-5147-0F42-A467-4C9BEB30B2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8185" y="5401388"/>
            <a:ext cx="457200" cy="457200"/>
          </a:xfrm>
          <a:prstGeom prst="rect">
            <a:avLst/>
          </a:prstGeom>
        </p:spPr>
      </p:pic>
      <p:pic>
        <p:nvPicPr>
          <p:cNvPr id="11" name="Graphic 10">
            <a:extLst>
              <a:ext uri="{FF2B5EF4-FFF2-40B4-BE49-F238E27FC236}">
                <a16:creationId xmlns:a16="http://schemas.microsoft.com/office/drawing/2014/main" id="{3F516C9E-1A31-A54C-AB7F-0D92738A44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67400" y="5401388"/>
            <a:ext cx="457200" cy="457200"/>
          </a:xfrm>
          <a:prstGeom prst="rect">
            <a:avLst/>
          </a:prstGeom>
        </p:spPr>
      </p:pic>
      <p:pic>
        <p:nvPicPr>
          <p:cNvPr id="13" name="Graphic 12">
            <a:extLst>
              <a:ext uri="{FF2B5EF4-FFF2-40B4-BE49-F238E27FC236}">
                <a16:creationId xmlns:a16="http://schemas.microsoft.com/office/drawing/2014/main" id="{BA33DD5F-682C-EE43-AA10-A8409ADE9DA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766615" y="5401388"/>
            <a:ext cx="457200" cy="457200"/>
          </a:xfrm>
          <a:prstGeom prst="rect">
            <a:avLst/>
          </a:prstGeom>
        </p:spPr>
      </p:pic>
    </p:spTree>
    <p:extLst>
      <p:ext uri="{BB962C8B-B14F-4D97-AF65-F5344CB8AC3E}">
        <p14:creationId xmlns:p14="http://schemas.microsoft.com/office/powerpoint/2010/main" val="103755481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Alternative)">
    <p:bg>
      <p:bgPr>
        <a:gradFill>
          <a:gsLst>
            <a:gs pos="100000">
              <a:schemeClr val="tx2"/>
            </a:gs>
            <a:gs pos="0">
              <a:schemeClr val="tx1"/>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28F8-DC19-0444-8EB8-E079CA19E928}"/>
              </a:ext>
            </a:extLst>
          </p:cNvPr>
          <p:cNvSpPr>
            <a:spLocks noGrp="1"/>
          </p:cNvSpPr>
          <p:nvPr>
            <p:ph type="ctrTitle"/>
          </p:nvPr>
        </p:nvSpPr>
        <p:spPr>
          <a:xfrm>
            <a:off x="1524000" y="1121813"/>
            <a:ext cx="9144000" cy="2387600"/>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0147EFC-340F-C04D-BE1D-84E812A37B1C}"/>
              </a:ext>
            </a:extLst>
          </p:cNvPr>
          <p:cNvSpPr>
            <a:spLocks noGrp="1"/>
          </p:cNvSpPr>
          <p:nvPr>
            <p:ph type="subTitle" idx="1"/>
          </p:nvPr>
        </p:nvSpPr>
        <p:spPr>
          <a:xfrm>
            <a:off x="1524000" y="3601488"/>
            <a:ext cx="9144000" cy="1655762"/>
          </a:xfrm>
        </p:spPr>
        <p:txBody>
          <a:bodyPr anchor="ctr" anchorCtr="0"/>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5604434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losing Slide (Alternative)">
    <p:bg>
      <p:bgPr>
        <a:gradFill>
          <a:gsLst>
            <a:gs pos="100000">
              <a:schemeClr val="tx2"/>
            </a:gs>
            <a:gs pos="0">
              <a:schemeClr val="tx1"/>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28F8-DC19-0444-8EB8-E079CA19E928}"/>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0147EFC-340F-C04D-BE1D-84E812A37B1C}"/>
              </a:ext>
            </a:extLst>
          </p:cNvPr>
          <p:cNvSpPr>
            <a:spLocks noGrp="1"/>
          </p:cNvSpPr>
          <p:nvPr>
            <p:ph type="subTitle" idx="1"/>
          </p:nvPr>
        </p:nvSpPr>
        <p:spPr>
          <a:xfrm>
            <a:off x="1524000" y="3602038"/>
            <a:ext cx="9144000" cy="536208"/>
          </a:xfrm>
        </p:spPr>
        <p:txBody>
          <a:bodyPr anchor="ctr" anchorCtr="1"/>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ubtitle 2">
            <a:extLst>
              <a:ext uri="{FF2B5EF4-FFF2-40B4-BE49-F238E27FC236}">
                <a16:creationId xmlns:a16="http://schemas.microsoft.com/office/drawing/2014/main" id="{4ACBC431-87E0-D840-895B-CC7BA11F16FA}"/>
              </a:ext>
            </a:extLst>
          </p:cNvPr>
          <p:cNvSpPr txBox="1">
            <a:spLocks/>
          </p:cNvSpPr>
          <p:nvPr userDrawn="1"/>
        </p:nvSpPr>
        <p:spPr>
          <a:xfrm>
            <a:off x="1524000" y="4230321"/>
            <a:ext cx="9144000" cy="539496"/>
          </a:xfrm>
          <a:prstGeom prst="rect">
            <a:avLst/>
          </a:prstGeom>
        </p:spPr>
        <p:txBody>
          <a:bodyPr vert="horz" lIns="91440" tIns="45720" rIns="91440" bIns="45720" rtlCol="0"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43434"/>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4343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43434"/>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4343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solidFill>
                  <a:schemeClr val="accent2"/>
                </a:solidFill>
              </a:rPr>
              <a:t>Learn more about Walk the Talk America at </a:t>
            </a:r>
            <a:r>
              <a:rPr lang="en-US" b="1" dirty="0" err="1">
                <a:solidFill>
                  <a:schemeClr val="bg1"/>
                </a:solidFill>
              </a:rPr>
              <a:t>WTTA.org</a:t>
            </a:r>
            <a:endParaRPr lang="en-US" b="0" dirty="0">
              <a:solidFill>
                <a:schemeClr val="bg1"/>
              </a:solidFill>
            </a:endParaRPr>
          </a:p>
        </p:txBody>
      </p:sp>
      <p:sp>
        <p:nvSpPr>
          <p:cNvPr id="5" name="Subtitle 2">
            <a:extLst>
              <a:ext uri="{FF2B5EF4-FFF2-40B4-BE49-F238E27FC236}">
                <a16:creationId xmlns:a16="http://schemas.microsoft.com/office/drawing/2014/main" id="{BAEC6480-A238-B349-AC20-9FCDAB3FA9FA}"/>
              </a:ext>
            </a:extLst>
          </p:cNvPr>
          <p:cNvSpPr txBox="1">
            <a:spLocks/>
          </p:cNvSpPr>
          <p:nvPr userDrawn="1"/>
        </p:nvSpPr>
        <p:spPr>
          <a:xfrm>
            <a:off x="1524000" y="4861892"/>
            <a:ext cx="9144000" cy="539496"/>
          </a:xfrm>
          <a:prstGeom prst="rect">
            <a:avLst/>
          </a:prstGeom>
        </p:spPr>
        <p:txBody>
          <a:bodyPr vert="horz" lIns="91440" tIns="45720" rIns="91440" bIns="45720" rtlCol="0"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43434"/>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4343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43434"/>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4343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b="0" dirty="0">
                <a:solidFill>
                  <a:schemeClr val="accent2"/>
                </a:solidFill>
              </a:rPr>
              <a:t>Follow us </a:t>
            </a:r>
            <a:r>
              <a:rPr lang="en-US" b="0" dirty="0">
                <a:solidFill>
                  <a:schemeClr val="bg1"/>
                </a:solidFill>
              </a:rPr>
              <a:t>@</a:t>
            </a:r>
            <a:r>
              <a:rPr lang="en-US" b="0" dirty="0" err="1">
                <a:solidFill>
                  <a:schemeClr val="bg1"/>
                </a:solidFill>
              </a:rPr>
              <a:t>WalkTheTalkUS</a:t>
            </a:r>
            <a:endParaRPr lang="en-US" b="0" dirty="0">
              <a:solidFill>
                <a:schemeClr val="bg1"/>
              </a:solidFill>
            </a:endParaRPr>
          </a:p>
        </p:txBody>
      </p:sp>
      <p:pic>
        <p:nvPicPr>
          <p:cNvPr id="9" name="Graphic 8">
            <a:extLst>
              <a:ext uri="{FF2B5EF4-FFF2-40B4-BE49-F238E27FC236}">
                <a16:creationId xmlns:a16="http://schemas.microsoft.com/office/drawing/2014/main" id="{1E5973CE-5147-0F42-A467-4C9BEB30B2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8185" y="5401388"/>
            <a:ext cx="457200" cy="457200"/>
          </a:xfrm>
          <a:prstGeom prst="rect">
            <a:avLst/>
          </a:prstGeom>
        </p:spPr>
      </p:pic>
      <p:pic>
        <p:nvPicPr>
          <p:cNvPr id="11" name="Graphic 10">
            <a:extLst>
              <a:ext uri="{FF2B5EF4-FFF2-40B4-BE49-F238E27FC236}">
                <a16:creationId xmlns:a16="http://schemas.microsoft.com/office/drawing/2014/main" id="{3F516C9E-1A31-A54C-AB7F-0D92738A44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67400" y="5401388"/>
            <a:ext cx="457200" cy="457200"/>
          </a:xfrm>
          <a:prstGeom prst="rect">
            <a:avLst/>
          </a:prstGeom>
        </p:spPr>
      </p:pic>
      <p:pic>
        <p:nvPicPr>
          <p:cNvPr id="13" name="Graphic 12">
            <a:extLst>
              <a:ext uri="{FF2B5EF4-FFF2-40B4-BE49-F238E27FC236}">
                <a16:creationId xmlns:a16="http://schemas.microsoft.com/office/drawing/2014/main" id="{BA33DD5F-682C-EE43-AA10-A8409ADE9DA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766615" y="5401388"/>
            <a:ext cx="457200" cy="457200"/>
          </a:xfrm>
          <a:prstGeom prst="rect">
            <a:avLst/>
          </a:prstGeom>
        </p:spPr>
      </p:pic>
    </p:spTree>
    <p:extLst>
      <p:ext uri="{BB962C8B-B14F-4D97-AF65-F5344CB8AC3E}">
        <p14:creationId xmlns:p14="http://schemas.microsoft.com/office/powerpoint/2010/main" val="38917230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B6AF9-5D48-FA48-8189-E9D0482243AE}"/>
              </a:ext>
            </a:extLst>
          </p:cNvPr>
          <p:cNvSpPr>
            <a:spLocks noGrp="1"/>
          </p:cNvSpPr>
          <p:nvPr>
            <p:ph type="title"/>
          </p:nvPr>
        </p:nvSpPr>
        <p:spPr/>
        <p:txBody>
          <a:bodyPr anchor="b" anchorCtr="0"/>
          <a:lstStyle/>
          <a:p>
            <a:r>
              <a:rPr lang="en-US"/>
              <a:t>Click to edit Master title style</a:t>
            </a:r>
          </a:p>
        </p:txBody>
      </p:sp>
      <p:sp>
        <p:nvSpPr>
          <p:cNvPr id="3" name="Content Placeholder 2">
            <a:extLst>
              <a:ext uri="{FF2B5EF4-FFF2-40B4-BE49-F238E27FC236}">
                <a16:creationId xmlns:a16="http://schemas.microsoft.com/office/drawing/2014/main" id="{149CCBDE-629E-5948-B2EF-871B5E0943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139DC-048C-EE4E-BA2A-4CB957C297A4}"/>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5" name="Footer Placeholder 4">
            <a:extLst>
              <a:ext uri="{FF2B5EF4-FFF2-40B4-BE49-F238E27FC236}">
                <a16:creationId xmlns:a16="http://schemas.microsoft.com/office/drawing/2014/main" id="{7031387E-EB0C-C049-94EE-5C56FD3F2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F6206-F8AF-8145-84AF-405182B56147}"/>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sp>
        <p:nvSpPr>
          <p:cNvPr id="7" name="Rectangle 6">
            <a:extLst>
              <a:ext uri="{FF2B5EF4-FFF2-40B4-BE49-F238E27FC236}">
                <a16:creationId xmlns:a16="http://schemas.microsoft.com/office/drawing/2014/main" id="{BDD49722-C773-3941-9291-1509A329241A}"/>
              </a:ext>
            </a:extLst>
          </p:cNvPr>
          <p:cNvSpPr/>
          <p:nvPr userDrawn="1"/>
        </p:nvSpPr>
        <p:spPr>
          <a:xfrm>
            <a:off x="0" y="0"/>
            <a:ext cx="6356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51E8D08-924D-FD4C-800E-9AA13C5F3376}"/>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56256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Branded Green)">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E94A2E-A57C-F84B-A89C-5F165BD99F9A}"/>
              </a:ext>
            </a:extLst>
          </p:cNvPr>
          <p:cNvSpPr/>
          <p:nvPr userDrawn="1"/>
        </p:nvSpPr>
        <p:spPr>
          <a:xfrm>
            <a:off x="0" y="0"/>
            <a:ext cx="12192000" cy="3509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AC627D4-5CEA-194A-982E-A091247FB1F5}"/>
              </a:ext>
            </a:extLst>
          </p:cNvPr>
          <p:cNvSpPr>
            <a:spLocks noGrp="1"/>
          </p:cNvSpPr>
          <p:nvPr>
            <p:ph type="body" idx="1"/>
          </p:nvPr>
        </p:nvSpPr>
        <p:spPr>
          <a:xfrm>
            <a:off x="831850" y="3602039"/>
            <a:ext cx="10515600" cy="2487612"/>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itle 10">
            <a:extLst>
              <a:ext uri="{FF2B5EF4-FFF2-40B4-BE49-F238E27FC236}">
                <a16:creationId xmlns:a16="http://schemas.microsoft.com/office/drawing/2014/main" id="{284A91B1-9886-9640-A389-E3E25D1EA038}"/>
              </a:ext>
            </a:extLst>
          </p:cNvPr>
          <p:cNvSpPr>
            <a:spLocks noGrp="1"/>
          </p:cNvSpPr>
          <p:nvPr>
            <p:ph type="title"/>
          </p:nvPr>
        </p:nvSpPr>
        <p:spPr>
          <a:xfrm>
            <a:off x="831850" y="1847057"/>
            <a:ext cx="10515600" cy="1325563"/>
          </a:xfrm>
        </p:spPr>
        <p:txBody>
          <a:bodyPr anchor="b" anchorCtr="0"/>
          <a:lstStyle/>
          <a:p>
            <a:r>
              <a:rPr lang="en-US"/>
              <a:t>Click to edit Master title style</a:t>
            </a:r>
          </a:p>
        </p:txBody>
      </p:sp>
      <p:sp>
        <p:nvSpPr>
          <p:cNvPr id="13" name="Text Placeholder 12">
            <a:extLst>
              <a:ext uri="{FF2B5EF4-FFF2-40B4-BE49-F238E27FC236}">
                <a16:creationId xmlns:a16="http://schemas.microsoft.com/office/drawing/2014/main" id="{ADAD7AC4-48C6-5347-B909-D6BDFF13B85D}"/>
              </a:ext>
            </a:extLst>
          </p:cNvPr>
          <p:cNvSpPr>
            <a:spLocks noGrp="1"/>
          </p:cNvSpPr>
          <p:nvPr>
            <p:ph type="body" sz="quarter" idx="10" hasCustomPrompt="1"/>
          </p:nvPr>
        </p:nvSpPr>
        <p:spPr>
          <a:xfrm>
            <a:off x="831850" y="1250156"/>
            <a:ext cx="10515600" cy="504825"/>
          </a:xfrm>
        </p:spPr>
        <p:txBody>
          <a:bodyPr/>
          <a:lstStyle>
            <a:lvl1pPr marL="0" indent="0">
              <a:buNone/>
              <a:defRPr b="1">
                <a:solidFill>
                  <a:schemeClr val="bg1"/>
                </a:solidFill>
                <a:latin typeface="Avenir Next" panose="020B0503020202020204" pitchFamily="34" charset="0"/>
              </a:defRPr>
            </a:lvl1pPr>
          </a:lstStyle>
          <a:p>
            <a:pPr lvl="0"/>
            <a:r>
              <a:rPr lang="en-US" dirty="0"/>
              <a:t>Subtitle goes here</a:t>
            </a:r>
          </a:p>
        </p:txBody>
      </p:sp>
    </p:spTree>
    <p:extLst>
      <p:ext uri="{BB962C8B-B14F-4D97-AF65-F5344CB8AC3E}">
        <p14:creationId xmlns:p14="http://schemas.microsoft.com/office/powerpoint/2010/main" val="292908607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Alternative)">
    <p:bg>
      <p:bgPr>
        <a:gradFill>
          <a:gsLst>
            <a:gs pos="100000">
              <a:schemeClr val="tx2"/>
            </a:gs>
            <a:gs pos="0">
              <a:schemeClr val="tx1"/>
            </a:gs>
          </a:gsLst>
          <a:lin ang="27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E94A2E-A57C-F84B-A89C-5F165BD99F9A}"/>
              </a:ext>
            </a:extLst>
          </p:cNvPr>
          <p:cNvSpPr/>
          <p:nvPr userDrawn="1"/>
        </p:nvSpPr>
        <p:spPr>
          <a:xfrm>
            <a:off x="-6350" y="3348037"/>
            <a:ext cx="12192000" cy="35099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AC627D4-5CEA-194A-982E-A091247FB1F5}"/>
              </a:ext>
            </a:extLst>
          </p:cNvPr>
          <p:cNvSpPr>
            <a:spLocks noGrp="1"/>
          </p:cNvSpPr>
          <p:nvPr>
            <p:ph type="body" idx="1"/>
          </p:nvPr>
        </p:nvSpPr>
        <p:spPr>
          <a:xfrm>
            <a:off x="831850" y="3602039"/>
            <a:ext cx="10515600" cy="248761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itle 10">
            <a:extLst>
              <a:ext uri="{FF2B5EF4-FFF2-40B4-BE49-F238E27FC236}">
                <a16:creationId xmlns:a16="http://schemas.microsoft.com/office/drawing/2014/main" id="{284A91B1-9886-9640-A389-E3E25D1EA038}"/>
              </a:ext>
            </a:extLst>
          </p:cNvPr>
          <p:cNvSpPr>
            <a:spLocks noGrp="1"/>
          </p:cNvSpPr>
          <p:nvPr>
            <p:ph type="title"/>
          </p:nvPr>
        </p:nvSpPr>
        <p:spPr>
          <a:xfrm>
            <a:off x="831850" y="1847057"/>
            <a:ext cx="10515600" cy="1325563"/>
          </a:xfrm>
        </p:spPr>
        <p:txBody>
          <a:bodyPr anchor="ctr" anchorCtr="0">
            <a:normAutofit/>
          </a:bodyPr>
          <a:lstStyle>
            <a:lvl1pPr>
              <a:defRPr sz="6000">
                <a:solidFill>
                  <a:schemeClr val="bg1"/>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ADAD7AC4-48C6-5347-B909-D6BDFF13B85D}"/>
              </a:ext>
            </a:extLst>
          </p:cNvPr>
          <p:cNvSpPr>
            <a:spLocks noGrp="1"/>
          </p:cNvSpPr>
          <p:nvPr>
            <p:ph type="body" sz="quarter" idx="10" hasCustomPrompt="1"/>
          </p:nvPr>
        </p:nvSpPr>
        <p:spPr>
          <a:xfrm>
            <a:off x="831850" y="1250156"/>
            <a:ext cx="10515600" cy="504825"/>
          </a:xfrm>
        </p:spPr>
        <p:txBody>
          <a:bodyPr/>
          <a:lstStyle>
            <a:lvl1pPr marL="0" indent="0">
              <a:buNone/>
              <a:defRPr b="1">
                <a:solidFill>
                  <a:schemeClr val="accent2"/>
                </a:solidFill>
                <a:latin typeface="Avenir Next" panose="020B0503020202020204" pitchFamily="34" charset="0"/>
              </a:defRPr>
            </a:lvl1pPr>
          </a:lstStyle>
          <a:p>
            <a:pPr lvl="0"/>
            <a:r>
              <a:rPr lang="en-US" dirty="0"/>
              <a:t>Subtitle goes here</a:t>
            </a:r>
          </a:p>
        </p:txBody>
      </p:sp>
    </p:spTree>
    <p:extLst>
      <p:ext uri="{BB962C8B-B14F-4D97-AF65-F5344CB8AC3E}">
        <p14:creationId xmlns:p14="http://schemas.microsoft.com/office/powerpoint/2010/main" val="412357002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5ABA-86C7-AA48-A11A-CCFA12A7A60B}"/>
              </a:ext>
            </a:extLst>
          </p:cNvPr>
          <p:cNvSpPr>
            <a:spLocks noGrp="1"/>
          </p:cNvSpPr>
          <p:nvPr>
            <p:ph type="title"/>
          </p:nvPr>
        </p:nvSpPr>
        <p:spPr>
          <a:xfrm>
            <a:off x="838200" y="365125"/>
            <a:ext cx="10515600" cy="1325563"/>
          </a:xfrm>
        </p:spPr>
        <p:txBody>
          <a:bodyPr anchor="b" anchorCtr="0"/>
          <a:lstStyle/>
          <a:p>
            <a:r>
              <a:rPr lang="en-US"/>
              <a:t>Click to edit Master title style</a:t>
            </a:r>
          </a:p>
        </p:txBody>
      </p:sp>
      <p:sp>
        <p:nvSpPr>
          <p:cNvPr id="3" name="Content Placeholder 2">
            <a:extLst>
              <a:ext uri="{FF2B5EF4-FFF2-40B4-BE49-F238E27FC236}">
                <a16:creationId xmlns:a16="http://schemas.microsoft.com/office/drawing/2014/main" id="{D8280A14-D936-B140-8CC4-651FC28082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DE3391-B495-7543-BAFF-469F6537C3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4B32D2E-E7D8-6F4A-8445-7B08AABD66A5}"/>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6" name="Footer Placeholder 5">
            <a:extLst>
              <a:ext uri="{FF2B5EF4-FFF2-40B4-BE49-F238E27FC236}">
                <a16:creationId xmlns:a16="http://schemas.microsoft.com/office/drawing/2014/main" id="{E9F88137-B700-EA4D-9689-FE43AF129AE1}"/>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CB354BF3-3E8F-5042-99FC-619FBAAE35CC}"/>
              </a:ext>
            </a:extLst>
          </p:cNvPr>
          <p:cNvSpPr/>
          <p:nvPr userDrawn="1"/>
        </p:nvSpPr>
        <p:spPr>
          <a:xfrm>
            <a:off x="0" y="0"/>
            <a:ext cx="6356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733C5D52-2815-AB44-8221-970FD7299599}"/>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10" name="Picture 9">
            <a:extLst>
              <a:ext uri="{FF2B5EF4-FFF2-40B4-BE49-F238E27FC236}">
                <a16:creationId xmlns:a16="http://schemas.microsoft.com/office/drawing/2014/main" id="{965CFD1A-CEB2-184C-BFE7-68C0AD84015C}"/>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258700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rmation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206283-C9D6-9E42-8CFD-211C470D0512}"/>
              </a:ext>
            </a:extLst>
          </p:cNvPr>
          <p:cNvSpPr>
            <a:spLocks noGrp="1"/>
          </p:cNvSpPr>
          <p:nvPr>
            <p:ph type="pic" sz="quarter" idx="13"/>
          </p:nvPr>
        </p:nvSpPr>
        <p:spPr>
          <a:xfrm>
            <a:off x="6172200" y="365125"/>
            <a:ext cx="5181600" cy="5811838"/>
          </a:xfrm>
          <a:solidFill>
            <a:srgbClr val="FFFFFF"/>
          </a:solidFill>
        </p:spPr>
        <p:txBody>
          <a:bodyPr/>
          <a:lstStyle/>
          <a:p>
            <a:r>
              <a:rPr lang="en-US"/>
              <a:t>Click icon to add picture</a:t>
            </a:r>
          </a:p>
        </p:txBody>
      </p:sp>
      <p:sp>
        <p:nvSpPr>
          <p:cNvPr id="2" name="Title 1">
            <a:extLst>
              <a:ext uri="{FF2B5EF4-FFF2-40B4-BE49-F238E27FC236}">
                <a16:creationId xmlns:a16="http://schemas.microsoft.com/office/drawing/2014/main" id="{2BF25ABA-86C7-AA48-A11A-CCFA12A7A60B}"/>
              </a:ext>
            </a:extLst>
          </p:cNvPr>
          <p:cNvSpPr>
            <a:spLocks noGrp="1"/>
          </p:cNvSpPr>
          <p:nvPr>
            <p:ph type="title"/>
          </p:nvPr>
        </p:nvSpPr>
        <p:spPr>
          <a:xfrm>
            <a:off x="838200" y="365125"/>
            <a:ext cx="5181600" cy="1325563"/>
          </a:xfrm>
        </p:spPr>
        <p:txBody>
          <a:bodyPr anchor="b" anchorCtr="0"/>
          <a:lstStyle/>
          <a:p>
            <a:r>
              <a:rPr lang="en-US"/>
              <a:t>Click to edit Master title style</a:t>
            </a:r>
          </a:p>
        </p:txBody>
      </p:sp>
      <p:sp>
        <p:nvSpPr>
          <p:cNvPr id="3" name="Content Placeholder 2">
            <a:extLst>
              <a:ext uri="{FF2B5EF4-FFF2-40B4-BE49-F238E27FC236}">
                <a16:creationId xmlns:a16="http://schemas.microsoft.com/office/drawing/2014/main" id="{D8280A14-D936-B140-8CC4-651FC28082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B32D2E-E7D8-6F4A-8445-7B08AABD66A5}"/>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6" name="Footer Placeholder 5">
            <a:extLst>
              <a:ext uri="{FF2B5EF4-FFF2-40B4-BE49-F238E27FC236}">
                <a16:creationId xmlns:a16="http://schemas.microsoft.com/office/drawing/2014/main" id="{E9F88137-B700-EA4D-9689-FE43AF129AE1}"/>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CB354BF3-3E8F-5042-99FC-619FBAAE35CC}"/>
              </a:ext>
            </a:extLst>
          </p:cNvPr>
          <p:cNvSpPr/>
          <p:nvPr userDrawn="1"/>
        </p:nvSpPr>
        <p:spPr>
          <a:xfrm>
            <a:off x="0" y="0"/>
            <a:ext cx="6356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DB9726F-BE7E-5D4D-9B57-261F9C999217}"/>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11" name="Picture 10">
            <a:extLst>
              <a:ext uri="{FF2B5EF4-FFF2-40B4-BE49-F238E27FC236}">
                <a16:creationId xmlns:a16="http://schemas.microsoft.com/office/drawing/2014/main" id="{913C4916-891B-534C-9F2E-0489F38BE1C8}"/>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80167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rmation with Image (Lef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9206283-C9D6-9E42-8CFD-211C470D0512}"/>
              </a:ext>
            </a:extLst>
          </p:cNvPr>
          <p:cNvSpPr>
            <a:spLocks noGrp="1"/>
          </p:cNvSpPr>
          <p:nvPr>
            <p:ph type="pic" sz="quarter" idx="13"/>
          </p:nvPr>
        </p:nvSpPr>
        <p:spPr>
          <a:xfrm>
            <a:off x="838200" y="365125"/>
            <a:ext cx="5181600" cy="5811838"/>
          </a:xfrm>
          <a:solidFill>
            <a:srgbClr val="FFFFFF"/>
          </a:solidFill>
        </p:spPr>
        <p:txBody>
          <a:bodyPr/>
          <a:lstStyle/>
          <a:p>
            <a:r>
              <a:rPr lang="en-US"/>
              <a:t>Click icon to add picture</a:t>
            </a:r>
          </a:p>
        </p:txBody>
      </p:sp>
      <p:sp>
        <p:nvSpPr>
          <p:cNvPr id="2" name="Title 1">
            <a:extLst>
              <a:ext uri="{FF2B5EF4-FFF2-40B4-BE49-F238E27FC236}">
                <a16:creationId xmlns:a16="http://schemas.microsoft.com/office/drawing/2014/main" id="{2BF25ABA-86C7-AA48-A11A-CCFA12A7A60B}"/>
              </a:ext>
            </a:extLst>
          </p:cNvPr>
          <p:cNvSpPr>
            <a:spLocks noGrp="1"/>
          </p:cNvSpPr>
          <p:nvPr>
            <p:ph type="title"/>
          </p:nvPr>
        </p:nvSpPr>
        <p:spPr>
          <a:xfrm>
            <a:off x="6172200" y="365125"/>
            <a:ext cx="5181600" cy="1325563"/>
          </a:xfrm>
        </p:spPr>
        <p:txBody>
          <a:bodyPr anchor="b" anchorCtr="0"/>
          <a:lstStyle/>
          <a:p>
            <a:r>
              <a:rPr lang="en-US"/>
              <a:t>Click to edit Master title style</a:t>
            </a:r>
          </a:p>
        </p:txBody>
      </p:sp>
      <p:sp>
        <p:nvSpPr>
          <p:cNvPr id="3" name="Content Placeholder 2">
            <a:extLst>
              <a:ext uri="{FF2B5EF4-FFF2-40B4-BE49-F238E27FC236}">
                <a16:creationId xmlns:a16="http://schemas.microsoft.com/office/drawing/2014/main" id="{D8280A14-D936-B140-8CC4-651FC280821B}"/>
              </a:ext>
            </a:extLst>
          </p:cNvPr>
          <p:cNvSpPr>
            <a:spLocks noGrp="1"/>
          </p:cNvSpPr>
          <p:nvPr>
            <p:ph sz="half" idx="1"/>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B32D2E-E7D8-6F4A-8445-7B08AABD66A5}"/>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6" name="Footer Placeholder 5">
            <a:extLst>
              <a:ext uri="{FF2B5EF4-FFF2-40B4-BE49-F238E27FC236}">
                <a16:creationId xmlns:a16="http://schemas.microsoft.com/office/drawing/2014/main" id="{E9F88137-B700-EA4D-9689-FE43AF129AE1}"/>
              </a:ext>
            </a:extLst>
          </p:cNvPr>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CB354BF3-3E8F-5042-99FC-619FBAAE35CC}"/>
              </a:ext>
            </a:extLst>
          </p:cNvPr>
          <p:cNvSpPr/>
          <p:nvPr userDrawn="1"/>
        </p:nvSpPr>
        <p:spPr>
          <a:xfrm>
            <a:off x="0" y="0"/>
            <a:ext cx="6356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92A9ABD5-08E6-1D4C-9DDE-96B7BC32D8CB}"/>
              </a:ext>
            </a:extLst>
          </p:cNvPr>
          <p:cNvSpPr>
            <a:spLocks noGrp="1"/>
          </p:cNvSpPr>
          <p:nvPr>
            <p:ph type="sldNum" sz="quarter" idx="12"/>
          </p:nvPr>
        </p:nvSpPr>
        <p:spPr>
          <a:xfrm>
            <a:off x="8610601" y="6356350"/>
            <a:ext cx="1013460" cy="365125"/>
          </a:xfrm>
        </p:spPr>
        <p:txBody>
          <a:bodyPr/>
          <a:lstStyle/>
          <a:p>
            <a:fld id="{B202D046-80FD-3A45-AA8B-955932F56AC2}" type="slidenum">
              <a:rPr lang="en-US" smtClean="0"/>
              <a:t>‹#›</a:t>
            </a:fld>
            <a:endParaRPr lang="en-US" dirty="0"/>
          </a:p>
        </p:txBody>
      </p:sp>
      <p:pic>
        <p:nvPicPr>
          <p:cNvPr id="11" name="Picture 10">
            <a:extLst>
              <a:ext uri="{FF2B5EF4-FFF2-40B4-BE49-F238E27FC236}">
                <a16:creationId xmlns:a16="http://schemas.microsoft.com/office/drawing/2014/main" id="{2E89D82B-690F-B743-B1DA-2E70C9D96BF0}"/>
              </a:ext>
            </a:extLst>
          </p:cNvPr>
          <p:cNvPicPr>
            <a:picLocks noChangeAspect="1"/>
          </p:cNvPicPr>
          <p:nvPr userDrawn="1"/>
        </p:nvPicPr>
        <p:blipFill>
          <a:blip r:embed="rId2"/>
          <a:stretch>
            <a:fillRect/>
          </a:stretch>
        </p:blipFill>
        <p:spPr>
          <a:xfrm>
            <a:off x="10077893" y="6401752"/>
            <a:ext cx="1275907" cy="274320"/>
          </a:xfrm>
          <a:prstGeom prst="rect">
            <a:avLst/>
          </a:prstGeom>
        </p:spPr>
      </p:pic>
    </p:spTree>
    <p:extLst>
      <p:ext uri="{BB962C8B-B14F-4D97-AF65-F5344CB8AC3E}">
        <p14:creationId xmlns:p14="http://schemas.microsoft.com/office/powerpoint/2010/main" val="368102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tion with Chart">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8F979E7C-5B34-034F-9F48-53B4C8464D0B}"/>
              </a:ext>
            </a:extLst>
          </p:cNvPr>
          <p:cNvSpPr>
            <a:spLocks noGrp="1"/>
          </p:cNvSpPr>
          <p:nvPr>
            <p:ph type="chart" sz="quarter" idx="14"/>
          </p:nvPr>
        </p:nvSpPr>
        <p:spPr>
          <a:xfrm>
            <a:off x="6172200" y="365125"/>
            <a:ext cx="5181600" cy="5811838"/>
          </a:xfrm>
          <a:solidFill>
            <a:srgbClr val="FFFFFF"/>
          </a:solidFill>
        </p:spPr>
        <p:txBody>
          <a:bodyPr/>
          <a:lstStyle/>
          <a:p>
            <a:r>
              <a:rPr lang="en-US"/>
              <a:t>Click icon to add chart</a:t>
            </a:r>
          </a:p>
        </p:txBody>
      </p:sp>
      <p:sp>
        <p:nvSpPr>
          <p:cNvPr id="2" name="Title 1">
            <a:extLst>
              <a:ext uri="{FF2B5EF4-FFF2-40B4-BE49-F238E27FC236}">
                <a16:creationId xmlns:a16="http://schemas.microsoft.com/office/drawing/2014/main" id="{2BF25ABA-86C7-AA48-A11A-CCFA12A7A60B}"/>
              </a:ext>
            </a:extLst>
          </p:cNvPr>
          <p:cNvSpPr>
            <a:spLocks noGrp="1"/>
          </p:cNvSpPr>
          <p:nvPr>
            <p:ph type="title"/>
          </p:nvPr>
        </p:nvSpPr>
        <p:spPr>
          <a:xfrm>
            <a:off x="838200" y="365125"/>
            <a:ext cx="5181600" cy="1325563"/>
          </a:xfrm>
        </p:spPr>
        <p:txBody>
          <a:bodyPr anchor="b" anchorCtr="0"/>
          <a:lstStyle/>
          <a:p>
            <a:r>
              <a:rPr lang="en-US"/>
              <a:t>Click to edit Master title style</a:t>
            </a:r>
          </a:p>
        </p:txBody>
      </p:sp>
      <p:sp>
        <p:nvSpPr>
          <p:cNvPr id="3" name="Content Placeholder 2">
            <a:extLst>
              <a:ext uri="{FF2B5EF4-FFF2-40B4-BE49-F238E27FC236}">
                <a16:creationId xmlns:a16="http://schemas.microsoft.com/office/drawing/2014/main" id="{D8280A14-D936-B140-8CC4-651FC28082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B32D2E-E7D8-6F4A-8445-7B08AABD66A5}"/>
              </a:ext>
            </a:extLst>
          </p:cNvPr>
          <p:cNvSpPr>
            <a:spLocks noGrp="1"/>
          </p:cNvSpPr>
          <p:nvPr>
            <p:ph type="dt" sz="half" idx="10"/>
          </p:nvPr>
        </p:nvSpPr>
        <p:spPr>
          <a:xfrm>
            <a:off x="838200" y="6356350"/>
            <a:ext cx="2743200" cy="365125"/>
          </a:xfrm>
          <a:prstGeom prst="rect">
            <a:avLst/>
          </a:prstGeom>
        </p:spPr>
        <p:txBody>
          <a:bodyPr/>
          <a:lstStyle/>
          <a:p>
            <a:fld id="{C28C0EF3-7C23-4A42-A238-7949EB4BF89A}" type="datetimeFigureOut">
              <a:rPr lang="en-US" smtClean="0"/>
              <a:t>11/29/23</a:t>
            </a:fld>
            <a:endParaRPr lang="en-US"/>
          </a:p>
        </p:txBody>
      </p:sp>
      <p:sp>
        <p:nvSpPr>
          <p:cNvPr id="6" name="Footer Placeholder 5">
            <a:extLst>
              <a:ext uri="{FF2B5EF4-FFF2-40B4-BE49-F238E27FC236}">
                <a16:creationId xmlns:a16="http://schemas.microsoft.com/office/drawing/2014/main" id="{E9F88137-B700-EA4D-9689-FE43AF129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E75A6-9B08-4842-A85C-08C4C55084E0}"/>
              </a:ext>
            </a:extLst>
          </p:cNvPr>
          <p:cNvSpPr>
            <a:spLocks noGrp="1"/>
          </p:cNvSpPr>
          <p:nvPr>
            <p:ph type="sldNum" sz="quarter" idx="12"/>
          </p:nvPr>
        </p:nvSpPr>
        <p:spPr/>
        <p:txBody>
          <a:bodyPr/>
          <a:lstStyle/>
          <a:p>
            <a:fld id="{B202D046-80FD-3A45-AA8B-955932F56AC2}" type="slidenum">
              <a:rPr lang="en-US" smtClean="0"/>
              <a:t>‹#›</a:t>
            </a:fld>
            <a:endParaRPr lang="en-US"/>
          </a:p>
        </p:txBody>
      </p:sp>
      <p:sp>
        <p:nvSpPr>
          <p:cNvPr id="8" name="Rectangle 7">
            <a:extLst>
              <a:ext uri="{FF2B5EF4-FFF2-40B4-BE49-F238E27FC236}">
                <a16:creationId xmlns:a16="http://schemas.microsoft.com/office/drawing/2014/main" id="{CB354BF3-3E8F-5042-99FC-619FBAAE35CC}"/>
              </a:ext>
            </a:extLst>
          </p:cNvPr>
          <p:cNvSpPr/>
          <p:nvPr userDrawn="1"/>
        </p:nvSpPr>
        <p:spPr>
          <a:xfrm>
            <a:off x="0" y="0"/>
            <a:ext cx="6356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89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C19A24-ED0A-4545-B639-8B26A4E85F77}"/>
              </a:ext>
            </a:extLst>
          </p:cNvPr>
          <p:cNvSpPr>
            <a:spLocks noGrp="1"/>
          </p:cNvSpPr>
          <p:nvPr>
            <p:ph type="title"/>
          </p:nvPr>
        </p:nvSpPr>
        <p:spPr>
          <a:xfrm>
            <a:off x="838200" y="365125"/>
            <a:ext cx="10515600" cy="1325563"/>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5D2CF68-EED2-6E4C-9FEB-1E22A0888A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32157-C49B-7A4F-89D0-70C1826247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2"/>
                </a:solidFill>
              </a:defRPr>
            </a:lvl1pPr>
          </a:lstStyle>
          <a:p>
            <a:fld id="{C28C0EF3-7C23-4A42-A238-7949EB4BF89A}" type="datetimeFigureOut">
              <a:rPr lang="en-US" smtClean="0"/>
              <a:pPr/>
              <a:t>11/29/23</a:t>
            </a:fld>
            <a:endParaRPr lang="en-US"/>
          </a:p>
        </p:txBody>
      </p:sp>
      <p:sp>
        <p:nvSpPr>
          <p:cNvPr id="5" name="Footer Placeholder 4">
            <a:extLst>
              <a:ext uri="{FF2B5EF4-FFF2-40B4-BE49-F238E27FC236}">
                <a16:creationId xmlns:a16="http://schemas.microsoft.com/office/drawing/2014/main" id="{BE806B2D-FBDF-4648-BCF3-4DF226727A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defRPr>
            </a:lvl1pPr>
          </a:lstStyle>
          <a:p>
            <a:endParaRPr lang="en-US"/>
          </a:p>
        </p:txBody>
      </p:sp>
      <p:sp>
        <p:nvSpPr>
          <p:cNvPr id="6" name="Slide Number Placeholder 5">
            <a:extLst>
              <a:ext uri="{FF2B5EF4-FFF2-40B4-BE49-F238E27FC236}">
                <a16:creationId xmlns:a16="http://schemas.microsoft.com/office/drawing/2014/main" id="{9DE1F888-2568-024E-AACA-DA3D0F6AD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2"/>
                </a:solidFill>
              </a:defRPr>
            </a:lvl1pPr>
          </a:lstStyle>
          <a:p>
            <a:fld id="{B202D046-80FD-3A45-AA8B-955932F56AC2}" type="slidenum">
              <a:rPr lang="en-US" smtClean="0"/>
              <a:pPr/>
              <a:t>‹#›</a:t>
            </a:fld>
            <a:endParaRPr lang="en-US"/>
          </a:p>
        </p:txBody>
      </p:sp>
    </p:spTree>
    <p:extLst>
      <p:ext uri="{BB962C8B-B14F-4D97-AF65-F5344CB8AC3E}">
        <p14:creationId xmlns:p14="http://schemas.microsoft.com/office/powerpoint/2010/main" val="2148665654"/>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51" r:id="rId4"/>
    <p:sldLayoutId id="2147483666" r:id="rId5"/>
    <p:sldLayoutId id="2147483652" r:id="rId6"/>
    <p:sldLayoutId id="2147483663" r:id="rId7"/>
    <p:sldLayoutId id="2147483669" r:id="rId8"/>
    <p:sldLayoutId id="2147483664" r:id="rId9"/>
    <p:sldLayoutId id="2147483670" r:id="rId10"/>
    <p:sldLayoutId id="2147483653" r:id="rId11"/>
    <p:sldLayoutId id="2147483654" r:id="rId12"/>
    <p:sldLayoutId id="2147483671" r:id="rId13"/>
    <p:sldLayoutId id="2147483657" r:id="rId14"/>
    <p:sldLayoutId id="2147483660" r:id="rId15"/>
    <p:sldLayoutId id="2147483661" r:id="rId16"/>
    <p:sldLayoutId id="2147483655" r:id="rId17"/>
    <p:sldLayoutId id="2147483672" r:id="rId18"/>
    <p:sldLayoutId id="2147483662" r:id="rId19"/>
    <p:sldLayoutId id="2147483667" r:id="rId20"/>
  </p:sldLayoutIdLst>
  <p:txStyles>
    <p:titleStyle>
      <a:lvl1pPr algn="l" defTabSz="914400" rtl="0" eaLnBrk="1" latinLnBrk="0" hangingPunct="1">
        <a:lnSpc>
          <a:spcPct val="90000"/>
        </a:lnSpc>
        <a:spcBef>
          <a:spcPct val="0"/>
        </a:spcBef>
        <a:buNone/>
        <a:defRPr sz="4400" b="1"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4343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4343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4343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4343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4343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79C7-C7DE-3B46-B309-2A7F32CE21D1}"/>
              </a:ext>
            </a:extLst>
          </p:cNvPr>
          <p:cNvSpPr>
            <a:spLocks noGrp="1"/>
          </p:cNvSpPr>
          <p:nvPr>
            <p:ph type="ctrTitle"/>
          </p:nvPr>
        </p:nvSpPr>
        <p:spPr/>
        <p:txBody>
          <a:bodyPr>
            <a:normAutofit fontScale="90000"/>
          </a:bodyPr>
          <a:lstStyle/>
          <a:p>
            <a:r>
              <a:rPr lang="en-US" dirty="0"/>
              <a:t>Walk the Talk America Firearm Instructor Slides</a:t>
            </a:r>
          </a:p>
        </p:txBody>
      </p:sp>
      <p:pic>
        <p:nvPicPr>
          <p:cNvPr id="4" name="Picture 3">
            <a:extLst>
              <a:ext uri="{FF2B5EF4-FFF2-40B4-BE49-F238E27FC236}">
                <a16:creationId xmlns:a16="http://schemas.microsoft.com/office/drawing/2014/main" id="{7FDBF98C-7BDB-CE46-9CF5-15C79BE217BD}"/>
              </a:ext>
            </a:extLst>
          </p:cNvPr>
          <p:cNvPicPr>
            <a:picLocks noChangeAspect="1"/>
          </p:cNvPicPr>
          <p:nvPr/>
        </p:nvPicPr>
        <p:blipFill>
          <a:blip r:embed="rId2"/>
          <a:stretch>
            <a:fillRect/>
          </a:stretch>
        </p:blipFill>
        <p:spPr>
          <a:xfrm>
            <a:off x="1524000" y="618576"/>
            <a:ext cx="2132022" cy="457200"/>
          </a:xfrm>
          <a:prstGeom prst="rect">
            <a:avLst/>
          </a:prstGeom>
        </p:spPr>
      </p:pic>
    </p:spTree>
    <p:extLst>
      <p:ext uri="{BB962C8B-B14F-4D97-AF65-F5344CB8AC3E}">
        <p14:creationId xmlns:p14="http://schemas.microsoft.com/office/powerpoint/2010/main" val="171441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AF1C9C4-DC01-224E-9C35-89837ACB5176}"/>
              </a:ext>
            </a:extLst>
          </p:cNvPr>
          <p:cNvPicPr>
            <a:picLocks noGrp="1" noChangeAspect="1"/>
          </p:cNvPicPr>
          <p:nvPr>
            <p:ph type="pic" sz="quarter" idx="13"/>
          </p:nvPr>
        </p:nvPicPr>
        <p:blipFill>
          <a:blip r:embed="rId2"/>
          <a:srcRect l="5422" r="5422"/>
          <a:stretch>
            <a:fillRect/>
          </a:stretch>
        </p:blipFill>
        <p:spPr/>
      </p:pic>
      <p:sp>
        <p:nvSpPr>
          <p:cNvPr id="3" name="Title 2">
            <a:extLst>
              <a:ext uri="{FF2B5EF4-FFF2-40B4-BE49-F238E27FC236}">
                <a16:creationId xmlns:a16="http://schemas.microsoft.com/office/drawing/2014/main" id="{959753AD-732D-5447-8102-0D5116D7ADAD}"/>
              </a:ext>
            </a:extLst>
          </p:cNvPr>
          <p:cNvSpPr>
            <a:spLocks noGrp="1"/>
          </p:cNvSpPr>
          <p:nvPr>
            <p:ph type="title"/>
          </p:nvPr>
        </p:nvSpPr>
        <p:spPr/>
        <p:txBody>
          <a:bodyPr/>
          <a:lstStyle/>
          <a:p>
            <a:r>
              <a:rPr lang="en-US" dirty="0"/>
              <a:t>Our Mission</a:t>
            </a:r>
          </a:p>
        </p:txBody>
      </p:sp>
      <p:sp>
        <p:nvSpPr>
          <p:cNvPr id="4" name="Content Placeholder 3">
            <a:extLst>
              <a:ext uri="{FF2B5EF4-FFF2-40B4-BE49-F238E27FC236}">
                <a16:creationId xmlns:a16="http://schemas.microsoft.com/office/drawing/2014/main" id="{D172D097-1F39-8447-8A2D-723DBD016B14}"/>
              </a:ext>
            </a:extLst>
          </p:cNvPr>
          <p:cNvSpPr>
            <a:spLocks noGrp="1"/>
          </p:cNvSpPr>
          <p:nvPr>
            <p:ph sz="half" idx="1"/>
          </p:nvPr>
        </p:nvSpPr>
        <p:spPr/>
        <p:txBody>
          <a:bodyPr>
            <a:normAutofit fontScale="77500" lnSpcReduction="20000"/>
          </a:bodyPr>
          <a:lstStyle/>
          <a:p>
            <a:pPr marL="0" indent="0">
              <a:buNone/>
            </a:pPr>
            <a:r>
              <a:rPr lang="en-US" b="0" i="0" dirty="0">
                <a:solidFill>
                  <a:srgbClr val="313131"/>
                </a:solidFill>
                <a:effectLst/>
                <a:latin typeface="Nunito" pitchFamily="2" charset="77"/>
              </a:rPr>
              <a:t>Walk the Talk America is dedicated to bridging the gap between mental health and responsible gun ownership. </a:t>
            </a:r>
            <a:br>
              <a:rPr lang="en-US" b="0" i="0" dirty="0">
                <a:solidFill>
                  <a:srgbClr val="313131"/>
                </a:solidFill>
                <a:effectLst/>
                <a:latin typeface="Nunito" pitchFamily="2" charset="77"/>
              </a:rPr>
            </a:br>
            <a:br>
              <a:rPr lang="en-US" b="0" i="0" dirty="0">
                <a:solidFill>
                  <a:srgbClr val="313131"/>
                </a:solidFill>
                <a:effectLst/>
                <a:latin typeface="Nunito" pitchFamily="2" charset="77"/>
              </a:rPr>
            </a:br>
            <a:r>
              <a:rPr lang="en-US" b="0" i="0" dirty="0">
                <a:solidFill>
                  <a:srgbClr val="313131"/>
                </a:solidFill>
                <a:effectLst/>
                <a:latin typeface="Nunito" pitchFamily="2" charset="77"/>
              </a:rPr>
              <a:t>Our mission is to enhance the perception of mental health among gun owners while elevating the standard of mental health care within this community. </a:t>
            </a:r>
            <a:br>
              <a:rPr lang="en-US" b="0" i="0" dirty="0">
                <a:solidFill>
                  <a:srgbClr val="313131"/>
                </a:solidFill>
                <a:effectLst/>
                <a:latin typeface="Nunito" pitchFamily="2" charset="77"/>
              </a:rPr>
            </a:br>
            <a:br>
              <a:rPr lang="en-US" b="0" i="0" dirty="0">
                <a:solidFill>
                  <a:srgbClr val="313131"/>
                </a:solidFill>
                <a:effectLst/>
                <a:latin typeface="Nunito" pitchFamily="2" charset="77"/>
              </a:rPr>
            </a:br>
            <a:r>
              <a:rPr lang="en-US" b="0" i="0" dirty="0">
                <a:solidFill>
                  <a:srgbClr val="313131"/>
                </a:solidFill>
                <a:effectLst/>
                <a:latin typeface="Nunito" pitchFamily="2" charset="77"/>
              </a:rPr>
              <a:t>Walk the Talk America is uniquely positioned as an organization that integrates the wisdom of gun-owning mental health professionals, offering innovative solutions derived from real-world experiences.</a:t>
            </a:r>
            <a:endParaRPr lang="en-US" dirty="0"/>
          </a:p>
        </p:txBody>
      </p:sp>
    </p:spTree>
    <p:extLst>
      <p:ext uri="{BB962C8B-B14F-4D97-AF65-F5344CB8AC3E}">
        <p14:creationId xmlns:p14="http://schemas.microsoft.com/office/powerpoint/2010/main" val="3957272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diagram of suicide suicides&#10;&#10;Description automatically generated">
            <a:extLst>
              <a:ext uri="{FF2B5EF4-FFF2-40B4-BE49-F238E27FC236}">
                <a16:creationId xmlns:a16="http://schemas.microsoft.com/office/drawing/2014/main" id="{9BA3DB8F-06FF-1353-F862-AAFFD3CB2B80}"/>
              </a:ext>
            </a:extLst>
          </p:cNvPr>
          <p:cNvPicPr>
            <a:picLocks noGrp="1" noChangeAspect="1"/>
          </p:cNvPicPr>
          <p:nvPr>
            <p:ph type="pic" sz="quarter" idx="13"/>
          </p:nvPr>
        </p:nvPicPr>
        <p:blipFill>
          <a:blip r:embed="rId3"/>
          <a:srcRect l="5422" r="5422"/>
          <a:stretch>
            <a:fillRect/>
          </a:stretch>
        </p:blipFill>
        <p:spPr/>
      </p:pic>
      <p:sp>
        <p:nvSpPr>
          <p:cNvPr id="3" name="Title 2">
            <a:extLst>
              <a:ext uri="{FF2B5EF4-FFF2-40B4-BE49-F238E27FC236}">
                <a16:creationId xmlns:a16="http://schemas.microsoft.com/office/drawing/2014/main" id="{B0ED258C-DBF4-2F01-F361-058A30A72403}"/>
              </a:ext>
            </a:extLst>
          </p:cNvPr>
          <p:cNvSpPr>
            <a:spLocks noGrp="1"/>
          </p:cNvSpPr>
          <p:nvPr>
            <p:ph type="title"/>
          </p:nvPr>
        </p:nvSpPr>
        <p:spPr/>
        <p:txBody>
          <a:bodyPr/>
          <a:lstStyle/>
          <a:p>
            <a:r>
              <a:rPr lang="en-US" dirty="0"/>
              <a:t>Quick Facts </a:t>
            </a:r>
          </a:p>
        </p:txBody>
      </p:sp>
      <p:sp>
        <p:nvSpPr>
          <p:cNvPr id="4" name="Content Placeholder 3">
            <a:extLst>
              <a:ext uri="{FF2B5EF4-FFF2-40B4-BE49-F238E27FC236}">
                <a16:creationId xmlns:a16="http://schemas.microsoft.com/office/drawing/2014/main" id="{94D8E9D0-CBF7-CA42-D8FE-1A8E0ED1AA6C}"/>
              </a:ext>
            </a:extLst>
          </p:cNvPr>
          <p:cNvSpPr>
            <a:spLocks noGrp="1"/>
          </p:cNvSpPr>
          <p:nvPr>
            <p:ph sz="half" idx="1"/>
          </p:nvPr>
        </p:nvSpPr>
        <p:spPr/>
        <p:txBody>
          <a:bodyPr/>
          <a:lstStyle/>
          <a:p>
            <a:pPr marL="0" indent="0">
              <a:buNone/>
            </a:pPr>
            <a:endParaRPr lang="en-US" dirty="0"/>
          </a:p>
          <a:p>
            <a:r>
              <a:rPr lang="en-US" dirty="0"/>
              <a:t>54.64% of suicide deaths were by firearm </a:t>
            </a:r>
          </a:p>
          <a:p>
            <a:endParaRPr lang="en-US" dirty="0"/>
          </a:p>
          <a:p>
            <a:r>
              <a:rPr lang="en-US" dirty="0"/>
              <a:t>We lose </a:t>
            </a:r>
            <a:r>
              <a:rPr lang="en-US" b="1" dirty="0"/>
              <a:t>over 72 people a DAY </a:t>
            </a:r>
            <a:r>
              <a:rPr lang="en-US" dirty="0"/>
              <a:t>to suicide by firearm</a:t>
            </a:r>
          </a:p>
        </p:txBody>
      </p:sp>
    </p:spTree>
    <p:extLst>
      <p:ext uri="{BB962C8B-B14F-4D97-AF65-F5344CB8AC3E}">
        <p14:creationId xmlns:p14="http://schemas.microsoft.com/office/powerpoint/2010/main" val="365906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TTA_CauseAPause_revised(1).mp4">
            <a:hlinkClick r:id="" action="ppaction://media"/>
            <a:extLst>
              <a:ext uri="{FF2B5EF4-FFF2-40B4-BE49-F238E27FC236}">
                <a16:creationId xmlns:a16="http://schemas.microsoft.com/office/drawing/2014/main" id="{B931A8C5-1433-1712-BAC5-DEAA7E5F13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4421" y="365125"/>
            <a:ext cx="3269157" cy="5811838"/>
          </a:xfrm>
          <a:prstGeom prst="rect">
            <a:avLst/>
          </a:prstGeom>
          <a:noFill/>
        </p:spPr>
      </p:pic>
      <p:sp>
        <p:nvSpPr>
          <p:cNvPr id="3" name="Title 2">
            <a:extLst>
              <a:ext uri="{FF2B5EF4-FFF2-40B4-BE49-F238E27FC236}">
                <a16:creationId xmlns:a16="http://schemas.microsoft.com/office/drawing/2014/main" id="{959753AD-732D-5447-8102-0D5116D7ADAD}"/>
              </a:ext>
            </a:extLst>
          </p:cNvPr>
          <p:cNvSpPr>
            <a:spLocks noGrp="1"/>
          </p:cNvSpPr>
          <p:nvPr>
            <p:ph type="title"/>
          </p:nvPr>
        </p:nvSpPr>
        <p:spPr>
          <a:xfrm>
            <a:off x="6172200" y="365125"/>
            <a:ext cx="5181600" cy="1325563"/>
          </a:xfrm>
        </p:spPr>
        <p:txBody>
          <a:bodyPr anchor="b">
            <a:normAutofit/>
          </a:bodyPr>
          <a:lstStyle/>
          <a:p>
            <a:r>
              <a:rPr lang="en-US" dirty="0"/>
              <a:t>#</a:t>
            </a:r>
            <a:r>
              <a:rPr lang="en-US" dirty="0" err="1"/>
              <a:t>CauseAPause</a:t>
            </a:r>
            <a:endParaRPr lang="en-US" dirty="0"/>
          </a:p>
        </p:txBody>
      </p:sp>
      <p:sp>
        <p:nvSpPr>
          <p:cNvPr id="4" name="Content Placeholder 3">
            <a:extLst>
              <a:ext uri="{FF2B5EF4-FFF2-40B4-BE49-F238E27FC236}">
                <a16:creationId xmlns:a16="http://schemas.microsoft.com/office/drawing/2014/main" id="{D172D097-1F39-8447-8A2D-723DBD016B14}"/>
              </a:ext>
            </a:extLst>
          </p:cNvPr>
          <p:cNvSpPr>
            <a:spLocks noGrp="1"/>
          </p:cNvSpPr>
          <p:nvPr>
            <p:ph sz="half" idx="1"/>
          </p:nvPr>
        </p:nvSpPr>
        <p:spPr>
          <a:xfrm>
            <a:off x="6172200" y="1825625"/>
            <a:ext cx="5181600" cy="4351338"/>
          </a:xfrm>
        </p:spPr>
        <p:txBody>
          <a:bodyPr>
            <a:normAutofit lnSpcReduction="10000"/>
          </a:bodyPr>
          <a:lstStyle/>
          <a:p>
            <a:r>
              <a:rPr lang="en-US" sz="2200" dirty="0"/>
              <a:t>There is a positive relationship between access to guns and suicide deaths</a:t>
            </a:r>
          </a:p>
          <a:p>
            <a:pPr marL="0" indent="0">
              <a:spcBef>
                <a:spcPts val="600"/>
              </a:spcBef>
              <a:buSzPts val="2000"/>
              <a:buNone/>
            </a:pPr>
            <a:endParaRPr lang="en-US" sz="2200" dirty="0"/>
          </a:p>
          <a:p>
            <a:pPr>
              <a:spcBef>
                <a:spcPts val="600"/>
              </a:spcBef>
              <a:buSzPts val="2000"/>
            </a:pPr>
            <a:r>
              <a:rPr lang="en-US" sz="2200" dirty="0"/>
              <a:t>WTTA is not an advocate for gun restriction but rather implementing things like #</a:t>
            </a:r>
            <a:r>
              <a:rPr lang="en-US" sz="2200" dirty="0" err="1"/>
              <a:t>CauseAPause</a:t>
            </a:r>
            <a:r>
              <a:rPr lang="en-US" sz="2200" dirty="0"/>
              <a:t> that provides intentional imagery that will cause an individual to pause during a moment of crisis. </a:t>
            </a:r>
          </a:p>
          <a:p>
            <a:pPr>
              <a:spcBef>
                <a:spcPts val="600"/>
              </a:spcBef>
              <a:buSzPts val="2000"/>
            </a:pPr>
            <a:endParaRPr lang="en-US" sz="2200" dirty="0"/>
          </a:p>
          <a:p>
            <a:pPr>
              <a:spcBef>
                <a:spcPts val="600"/>
              </a:spcBef>
              <a:buSzPts val="2000"/>
            </a:pPr>
            <a:r>
              <a:rPr lang="en-US" sz="2200" dirty="0"/>
              <a:t>While some use a picture of a loved one, for others, that might escalate the situation and a symbol works better. </a:t>
            </a:r>
            <a:br>
              <a:rPr lang="en-US" sz="2200" dirty="0"/>
            </a:br>
            <a:endParaRPr lang="en-US" sz="2200" dirty="0"/>
          </a:p>
          <a:p>
            <a:pPr marL="0" indent="0">
              <a:buNone/>
            </a:pPr>
            <a:endParaRPr lang="en-US" sz="2200" dirty="0"/>
          </a:p>
        </p:txBody>
      </p:sp>
    </p:spTree>
    <p:extLst>
      <p:ext uri="{BB962C8B-B14F-4D97-AF65-F5344CB8AC3E}">
        <p14:creationId xmlns:p14="http://schemas.microsoft.com/office/powerpoint/2010/main" val="151345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reaching out to an object in a drawer&#10;&#10;Description automatically generated">
            <a:extLst>
              <a:ext uri="{FF2B5EF4-FFF2-40B4-BE49-F238E27FC236}">
                <a16:creationId xmlns:a16="http://schemas.microsoft.com/office/drawing/2014/main" id="{985E3B5B-CDD5-74DA-6CD8-17F3B84C1AC6}"/>
              </a:ext>
            </a:extLst>
          </p:cNvPr>
          <p:cNvPicPr>
            <a:picLocks noChangeAspect="1"/>
          </p:cNvPicPr>
          <p:nvPr/>
        </p:nvPicPr>
        <p:blipFill>
          <a:blip r:embed="rId3"/>
          <a:stretch>
            <a:fillRect/>
          </a:stretch>
        </p:blipFill>
        <p:spPr>
          <a:xfrm>
            <a:off x="838200" y="680244"/>
            <a:ext cx="5181600" cy="5181600"/>
          </a:xfrm>
          <a:prstGeom prst="rect">
            <a:avLst/>
          </a:prstGeom>
          <a:noFill/>
        </p:spPr>
      </p:pic>
      <p:sp>
        <p:nvSpPr>
          <p:cNvPr id="3" name="Title 2">
            <a:extLst>
              <a:ext uri="{FF2B5EF4-FFF2-40B4-BE49-F238E27FC236}">
                <a16:creationId xmlns:a16="http://schemas.microsoft.com/office/drawing/2014/main" id="{959753AD-732D-5447-8102-0D5116D7ADAD}"/>
              </a:ext>
            </a:extLst>
          </p:cNvPr>
          <p:cNvSpPr>
            <a:spLocks noGrp="1"/>
          </p:cNvSpPr>
          <p:nvPr>
            <p:ph type="title"/>
          </p:nvPr>
        </p:nvSpPr>
        <p:spPr>
          <a:xfrm>
            <a:off x="6172200" y="365125"/>
            <a:ext cx="5181600" cy="1325563"/>
          </a:xfrm>
        </p:spPr>
        <p:txBody>
          <a:bodyPr anchor="b">
            <a:normAutofit/>
          </a:bodyPr>
          <a:lstStyle/>
          <a:p>
            <a:r>
              <a:rPr lang="en-US" dirty="0"/>
              <a:t>Responsible Storage Is:</a:t>
            </a:r>
          </a:p>
        </p:txBody>
      </p:sp>
      <p:sp>
        <p:nvSpPr>
          <p:cNvPr id="4" name="Content Placeholder 3">
            <a:extLst>
              <a:ext uri="{FF2B5EF4-FFF2-40B4-BE49-F238E27FC236}">
                <a16:creationId xmlns:a16="http://schemas.microsoft.com/office/drawing/2014/main" id="{D172D097-1F39-8447-8A2D-723DBD016B14}"/>
              </a:ext>
            </a:extLst>
          </p:cNvPr>
          <p:cNvSpPr>
            <a:spLocks noGrp="1"/>
          </p:cNvSpPr>
          <p:nvPr>
            <p:ph sz="half" idx="1"/>
          </p:nvPr>
        </p:nvSpPr>
        <p:spPr>
          <a:xfrm>
            <a:off x="6172200" y="1825625"/>
            <a:ext cx="5181600" cy="4351338"/>
          </a:xfrm>
        </p:spPr>
        <p:txBody>
          <a:bodyPr>
            <a:normAutofit/>
          </a:bodyPr>
          <a:lstStyle/>
          <a:p>
            <a:r>
              <a:rPr lang="en-US" sz="2400" dirty="0"/>
              <a:t>Defined by each gun owner for what is appropriate for their living space and those that live with them</a:t>
            </a:r>
          </a:p>
          <a:p>
            <a:endParaRPr lang="en-US" sz="2400" dirty="0"/>
          </a:p>
          <a:p>
            <a:r>
              <a:rPr lang="en-US" sz="2400" dirty="0"/>
              <a:t>Its goal is to prevent unauthorized access to loved ones living with them or visitors</a:t>
            </a:r>
          </a:p>
          <a:p>
            <a:endParaRPr lang="en-US" sz="2400" dirty="0"/>
          </a:p>
          <a:p>
            <a:r>
              <a:rPr lang="en-US" sz="2400" dirty="0"/>
              <a:t>Popular ways to store your firearms responsibly are quick access safes and larger safes for larger firearms</a:t>
            </a:r>
          </a:p>
        </p:txBody>
      </p:sp>
    </p:spTree>
    <p:extLst>
      <p:ext uri="{BB962C8B-B14F-4D97-AF65-F5344CB8AC3E}">
        <p14:creationId xmlns:p14="http://schemas.microsoft.com/office/powerpoint/2010/main" val="589533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website&#10;&#10;Description automatically generated">
            <a:extLst>
              <a:ext uri="{FF2B5EF4-FFF2-40B4-BE49-F238E27FC236}">
                <a16:creationId xmlns:a16="http://schemas.microsoft.com/office/drawing/2014/main" id="{E0401E76-49B1-8577-D966-77536F652B80}"/>
              </a:ext>
            </a:extLst>
          </p:cNvPr>
          <p:cNvPicPr>
            <a:picLocks noGrp="1" noChangeAspect="1"/>
          </p:cNvPicPr>
          <p:nvPr>
            <p:ph type="pic" sz="quarter" idx="13"/>
          </p:nvPr>
        </p:nvPicPr>
        <p:blipFill>
          <a:blip r:embed="rId2"/>
          <a:srcRect t="93" b="93"/>
          <a:stretch>
            <a:fillRect/>
          </a:stretch>
        </p:blipFill>
        <p:spPr/>
      </p:pic>
      <p:sp>
        <p:nvSpPr>
          <p:cNvPr id="3" name="Title 2">
            <a:extLst>
              <a:ext uri="{FF2B5EF4-FFF2-40B4-BE49-F238E27FC236}">
                <a16:creationId xmlns:a16="http://schemas.microsoft.com/office/drawing/2014/main" id="{97F1CA6C-7018-6EF1-E2A4-CF45AF729DF2}"/>
              </a:ext>
            </a:extLst>
          </p:cNvPr>
          <p:cNvSpPr>
            <a:spLocks noGrp="1"/>
          </p:cNvSpPr>
          <p:nvPr>
            <p:ph type="title"/>
          </p:nvPr>
        </p:nvSpPr>
        <p:spPr/>
        <p:txBody>
          <a:bodyPr>
            <a:normAutofit fontScale="90000"/>
          </a:bodyPr>
          <a:lstStyle/>
          <a:p>
            <a:r>
              <a:rPr lang="en-US" dirty="0"/>
              <a:t>Screening Promotes Recovery</a:t>
            </a:r>
          </a:p>
        </p:txBody>
      </p:sp>
      <p:sp>
        <p:nvSpPr>
          <p:cNvPr id="4" name="Content Placeholder 3">
            <a:extLst>
              <a:ext uri="{FF2B5EF4-FFF2-40B4-BE49-F238E27FC236}">
                <a16:creationId xmlns:a16="http://schemas.microsoft.com/office/drawing/2014/main" id="{1F8C0419-9E71-D607-0B0D-F4DAC2B24961}"/>
              </a:ext>
            </a:extLst>
          </p:cNvPr>
          <p:cNvSpPr>
            <a:spLocks noGrp="1"/>
          </p:cNvSpPr>
          <p:nvPr>
            <p:ph sz="half" idx="1"/>
          </p:nvPr>
        </p:nvSpPr>
        <p:spPr/>
        <p:txBody>
          <a:bodyPr>
            <a:noAutofit/>
          </a:bodyPr>
          <a:lstStyle/>
          <a:p>
            <a:pPr marL="0" lvl="0" indent="0" rtl="0">
              <a:spcBef>
                <a:spcPts val="0"/>
              </a:spcBef>
              <a:spcAft>
                <a:spcPts val="0"/>
              </a:spcAft>
              <a:buClr>
                <a:srgbClr val="C00000"/>
              </a:buClr>
              <a:buSzPts val="3200"/>
              <a:buNone/>
            </a:pPr>
            <a:r>
              <a:rPr lang="en-US" sz="2200" dirty="0"/>
              <a:t>People who screen regularly are:</a:t>
            </a:r>
          </a:p>
          <a:p>
            <a:pPr marL="787400" lvl="1" indent="-304800" rtl="0">
              <a:lnSpc>
                <a:spcPct val="100000"/>
              </a:lnSpc>
              <a:spcBef>
                <a:spcPts val="1200"/>
              </a:spcBef>
              <a:spcAft>
                <a:spcPts val="0"/>
              </a:spcAft>
              <a:buSzPct val="100000"/>
              <a:buFont typeface="Garamond"/>
              <a:buChar char="•"/>
            </a:pPr>
            <a:r>
              <a:rPr lang="en-US" sz="2200" dirty="0"/>
              <a:t>More attuned to their symptoms</a:t>
            </a:r>
          </a:p>
          <a:p>
            <a:pPr marL="787400" lvl="1" indent="-304800" rtl="0">
              <a:lnSpc>
                <a:spcPct val="100000"/>
              </a:lnSpc>
              <a:spcBef>
                <a:spcPts val="300"/>
              </a:spcBef>
              <a:spcAft>
                <a:spcPts val="0"/>
              </a:spcAft>
              <a:buSzPct val="100000"/>
              <a:buFont typeface="Garamond"/>
              <a:buChar char="•"/>
            </a:pPr>
            <a:r>
              <a:rPr lang="en-US" sz="2200" dirty="0"/>
              <a:t>More knowledgeable about their conditions</a:t>
            </a:r>
          </a:p>
          <a:p>
            <a:pPr marL="787400" lvl="1" indent="-304800" rtl="0">
              <a:lnSpc>
                <a:spcPct val="100000"/>
              </a:lnSpc>
              <a:spcBef>
                <a:spcPts val="300"/>
              </a:spcBef>
              <a:spcAft>
                <a:spcPts val="0"/>
              </a:spcAft>
              <a:buSzPct val="100000"/>
              <a:buFont typeface="Garamond"/>
              <a:buChar char="•"/>
            </a:pPr>
            <a:r>
              <a:rPr lang="en-US" sz="2200" dirty="0"/>
              <a:t>Better able to communicate with their provider</a:t>
            </a:r>
          </a:p>
          <a:p>
            <a:pPr marL="787400" lvl="1" indent="-304800" rtl="0">
              <a:lnSpc>
                <a:spcPct val="100000"/>
              </a:lnSpc>
              <a:spcBef>
                <a:spcPts val="300"/>
              </a:spcBef>
              <a:spcAft>
                <a:spcPts val="0"/>
              </a:spcAft>
              <a:buSzPct val="100000"/>
              <a:buFont typeface="Garamond"/>
              <a:buChar char="•"/>
            </a:pPr>
            <a:r>
              <a:rPr lang="en-US" sz="2200" dirty="0"/>
              <a:t>Able to recognize improvement early in treatment</a:t>
            </a:r>
          </a:p>
          <a:p>
            <a:pPr marL="787400" lvl="1" indent="-304800" rtl="0">
              <a:lnSpc>
                <a:spcPct val="100000"/>
              </a:lnSpc>
              <a:spcBef>
                <a:spcPts val="300"/>
              </a:spcBef>
              <a:spcAft>
                <a:spcPts val="0"/>
              </a:spcAft>
              <a:buSzPct val="100000"/>
              <a:buFont typeface="Garamond"/>
              <a:buChar char="•"/>
            </a:pPr>
            <a:r>
              <a:rPr lang="en-US" sz="2200" dirty="0"/>
              <a:t>More aware of the warning signs of relapse</a:t>
            </a:r>
          </a:p>
          <a:p>
            <a:pPr marL="787400" lvl="1" indent="-304800" rtl="0">
              <a:lnSpc>
                <a:spcPct val="100000"/>
              </a:lnSpc>
              <a:spcBef>
                <a:spcPts val="300"/>
              </a:spcBef>
              <a:spcAft>
                <a:spcPts val="0"/>
              </a:spcAft>
              <a:buSzPct val="100000"/>
              <a:buFont typeface="Garamond"/>
              <a:buChar char="•"/>
            </a:pPr>
            <a:r>
              <a:rPr lang="en-US" sz="2200" dirty="0"/>
              <a:t>Better able to self-manage their illness</a:t>
            </a:r>
          </a:p>
        </p:txBody>
      </p:sp>
    </p:spTree>
    <p:extLst>
      <p:ext uri="{BB962C8B-B14F-4D97-AF65-F5344CB8AC3E}">
        <p14:creationId xmlns:p14="http://schemas.microsoft.com/office/powerpoint/2010/main" val="4290343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3C52C38-40AD-49EC-9F1B-E878C114DDF1}"/>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t="93" b="93"/>
          <a:stretch>
            <a:fillRect/>
          </a:stretch>
        </p:blipFill>
        <p:spPr/>
      </p:pic>
      <p:sp>
        <p:nvSpPr>
          <p:cNvPr id="3" name="Title 2">
            <a:extLst>
              <a:ext uri="{FF2B5EF4-FFF2-40B4-BE49-F238E27FC236}">
                <a16:creationId xmlns:a16="http://schemas.microsoft.com/office/drawing/2014/main" id="{D6365FE6-6294-F5A1-7DC4-5022A29B76E4}"/>
              </a:ext>
            </a:extLst>
          </p:cNvPr>
          <p:cNvSpPr>
            <a:spLocks noGrp="1"/>
          </p:cNvSpPr>
          <p:nvPr>
            <p:ph type="title"/>
          </p:nvPr>
        </p:nvSpPr>
        <p:spPr/>
        <p:txBody>
          <a:bodyPr/>
          <a:lstStyle/>
          <a:p>
            <a:r>
              <a:rPr lang="en-US" dirty="0">
                <a:solidFill>
                  <a:srgbClr val="76BB43"/>
                </a:solidFill>
              </a:rPr>
              <a:t>Take a mental health screening</a:t>
            </a:r>
          </a:p>
        </p:txBody>
      </p:sp>
      <p:pic>
        <p:nvPicPr>
          <p:cNvPr id="8" name="Content Placeholder 7" descr="A qr code on a white background&#10;&#10;Description automatically generated">
            <a:extLst>
              <a:ext uri="{FF2B5EF4-FFF2-40B4-BE49-F238E27FC236}">
                <a16:creationId xmlns:a16="http://schemas.microsoft.com/office/drawing/2014/main" id="{712BDC46-D4A0-8C65-BE8D-C638D43E5607}"/>
              </a:ext>
            </a:extLst>
          </p:cNvPr>
          <p:cNvPicPr>
            <a:picLocks noGrp="1" noChangeAspect="1"/>
          </p:cNvPicPr>
          <p:nvPr>
            <p:ph sz="half" idx="1"/>
          </p:nvPr>
        </p:nvPicPr>
        <p:blipFill>
          <a:blip r:embed="rId3"/>
          <a:stretch>
            <a:fillRect/>
          </a:stretch>
        </p:blipFill>
        <p:spPr>
          <a:xfrm>
            <a:off x="6172200" y="1825625"/>
            <a:ext cx="4351338" cy="4351338"/>
          </a:xfrm>
        </p:spPr>
      </p:pic>
    </p:spTree>
    <p:extLst>
      <p:ext uri="{BB962C8B-B14F-4D97-AF65-F5344CB8AC3E}">
        <p14:creationId xmlns:p14="http://schemas.microsoft.com/office/powerpoint/2010/main" val="52772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D756-F0B6-6A44-B2D5-8659EF4865EB}"/>
              </a:ext>
            </a:extLst>
          </p:cNvPr>
          <p:cNvSpPr>
            <a:spLocks noGrp="1"/>
          </p:cNvSpPr>
          <p:nvPr>
            <p:ph type="ctrTitle"/>
          </p:nvPr>
        </p:nvSpPr>
        <p:spPr/>
        <p:txBody>
          <a:bodyPr/>
          <a:lstStyle/>
          <a:p>
            <a:r>
              <a:rPr lang="en-US" dirty="0"/>
              <a:t>Thank you for attending</a:t>
            </a:r>
          </a:p>
        </p:txBody>
      </p:sp>
      <p:sp>
        <p:nvSpPr>
          <p:cNvPr id="6" name="Subtitle 5">
            <a:extLst>
              <a:ext uri="{FF2B5EF4-FFF2-40B4-BE49-F238E27FC236}">
                <a16:creationId xmlns:a16="http://schemas.microsoft.com/office/drawing/2014/main" id="{74AAFD99-66C8-564F-78E8-2F3DD7A9CB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55577710"/>
      </p:ext>
    </p:extLst>
  </p:cSld>
  <p:clrMapOvr>
    <a:masterClrMapping/>
  </p:clrMapOvr>
</p:sld>
</file>

<file path=ppt/theme/theme1.xml><?xml version="1.0" encoding="utf-8"?>
<a:theme xmlns:a="http://schemas.openxmlformats.org/drawingml/2006/main" name="Office Theme">
  <a:themeElements>
    <a:clrScheme name="WTTA Color Scheme">
      <a:dk1>
        <a:srgbClr val="1E273A"/>
      </a:dk1>
      <a:lt1>
        <a:srgbClr val="F7F9F9"/>
      </a:lt1>
      <a:dk2>
        <a:srgbClr val="44546A"/>
      </a:dk2>
      <a:lt2>
        <a:srgbClr val="EFF8E1"/>
      </a:lt2>
      <a:accent1>
        <a:srgbClr val="C3E18A"/>
      </a:accent1>
      <a:accent2>
        <a:srgbClr val="A7CE64"/>
      </a:accent2>
      <a:accent3>
        <a:srgbClr val="86B149"/>
      </a:accent3>
      <a:accent4>
        <a:srgbClr val="689332"/>
      </a:accent4>
      <a:accent5>
        <a:srgbClr val="4D771F"/>
      </a:accent5>
      <a:accent6>
        <a:srgbClr val="386113"/>
      </a:accent6>
      <a:hlink>
        <a:srgbClr val="0699D8"/>
      </a:hlink>
      <a:folHlink>
        <a:srgbClr val="76BB4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TTA_Powerpoint" id="{EAC20C2F-3CC3-D44C-A176-648C2F0CEE02}" vid="{BF1B98D2-6F50-D940-9F18-191122AF5E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TotalTime>
  <Words>400</Words>
  <Application>Microsoft Macintosh PowerPoint</Application>
  <PresentationFormat>Widescreen</PresentationFormat>
  <Paragraphs>36</Paragraphs>
  <Slides>8</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Avenir Next</vt:lpstr>
      <vt:lpstr>Calibri</vt:lpstr>
      <vt:lpstr>Corbel</vt:lpstr>
      <vt:lpstr>Garamond</vt:lpstr>
      <vt:lpstr>Nunito</vt:lpstr>
      <vt:lpstr>Open Sans</vt:lpstr>
      <vt:lpstr>Office Theme</vt:lpstr>
      <vt:lpstr>Walk the Talk America Firearm Instructor Slides</vt:lpstr>
      <vt:lpstr>Our Mission</vt:lpstr>
      <vt:lpstr>Quick Facts </vt:lpstr>
      <vt:lpstr>#CauseAPause</vt:lpstr>
      <vt:lpstr>Responsible Storage Is:</vt:lpstr>
      <vt:lpstr>Screening Promotes Recovery</vt:lpstr>
      <vt:lpstr>Take a mental health screening</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 the Talk America Firearm Instructor Slides</dc:title>
  <dc:creator>Kevin Berry</dc:creator>
  <cp:lastModifiedBy>Stacey Abidi</cp:lastModifiedBy>
  <cp:revision>3</cp:revision>
  <dcterms:created xsi:type="dcterms:W3CDTF">2023-11-16T15:57:01Z</dcterms:created>
  <dcterms:modified xsi:type="dcterms:W3CDTF">2023-11-29T21:25:35Z</dcterms:modified>
</cp:coreProperties>
</file>